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81" r:id="rId1"/>
  </p:sldMasterIdLst>
  <p:notesMasterIdLst>
    <p:notesMasterId r:id="rId45"/>
  </p:notesMasterIdLst>
  <p:sldIdLst>
    <p:sldId id="256" r:id="rId2"/>
    <p:sldId id="258" r:id="rId3"/>
    <p:sldId id="312" r:id="rId4"/>
    <p:sldId id="261" r:id="rId5"/>
    <p:sldId id="334" r:id="rId6"/>
    <p:sldId id="346" r:id="rId7"/>
    <p:sldId id="335" r:id="rId8"/>
    <p:sldId id="314" r:id="rId9"/>
    <p:sldId id="336" r:id="rId10"/>
    <p:sldId id="345" r:id="rId11"/>
    <p:sldId id="347" r:id="rId12"/>
    <p:sldId id="315" r:id="rId13"/>
    <p:sldId id="338" r:id="rId14"/>
    <p:sldId id="318" r:id="rId15"/>
    <p:sldId id="323" r:id="rId16"/>
    <p:sldId id="329" r:id="rId17"/>
    <p:sldId id="330" r:id="rId18"/>
    <p:sldId id="331" r:id="rId19"/>
    <p:sldId id="324" r:id="rId20"/>
    <p:sldId id="326" r:id="rId21"/>
    <p:sldId id="325" r:id="rId22"/>
    <p:sldId id="327" r:id="rId23"/>
    <p:sldId id="339" r:id="rId24"/>
    <p:sldId id="348" r:id="rId25"/>
    <p:sldId id="352" r:id="rId26"/>
    <p:sldId id="355" r:id="rId27"/>
    <p:sldId id="356" r:id="rId28"/>
    <p:sldId id="319" r:id="rId29"/>
    <p:sldId id="340" r:id="rId30"/>
    <p:sldId id="350" r:id="rId31"/>
    <p:sldId id="349" r:id="rId32"/>
    <p:sldId id="341" r:id="rId33"/>
    <p:sldId id="343" r:id="rId34"/>
    <p:sldId id="357" r:id="rId35"/>
    <p:sldId id="359" r:id="rId36"/>
    <p:sldId id="342" r:id="rId37"/>
    <p:sldId id="360" r:id="rId38"/>
    <p:sldId id="361" r:id="rId39"/>
    <p:sldId id="362" r:id="rId40"/>
    <p:sldId id="363" r:id="rId41"/>
    <p:sldId id="290" r:id="rId42"/>
    <p:sldId id="320" r:id="rId43"/>
    <p:sldId id="35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181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5AA9F-E999-46E5-9531-D06355060E48}" v="6" dt="2025-06-30T06:13:52.961"/>
  </p1510:revLst>
</p1510:revInfo>
</file>

<file path=ppt/tableStyles.xml><?xml version="1.0" encoding="utf-8"?>
<a:tblStyleLst xmlns:a="http://schemas.openxmlformats.org/drawingml/2006/main" def="{4E8F619E-DBF8-4387-95C8-E99C1C273FBF}">
  <a:tblStyle styleId="{4E8F619E-DBF8-4387-95C8-E99C1C273F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DE26D28-64E3-4B67-9E9B-923778A70D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14" y="240"/>
      </p:cViewPr>
      <p:guideLst>
        <p:guide orient="horz" pos="1620"/>
        <p:guide pos="1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7F4E2-06CF-48EB-99DB-69E52C3D2B66}" type="doc">
      <dgm:prSet loTypeId="urn:microsoft.com/office/officeart/2005/8/layout/hierarchy2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E7664F-CFF8-460E-BB5E-25A82A4D2F5A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Objectives</a:t>
          </a:r>
          <a:endParaRPr lang="en-US"/>
        </a:p>
      </dgm:t>
    </dgm:pt>
    <dgm:pt modelId="{D5A4DEC7-B6F5-402D-A0E6-448E9374B769}" type="parTrans" cxnId="{96B19C6B-77C1-40B5-AC06-BDA2DDA47DD7}">
      <dgm:prSet/>
      <dgm:spPr/>
      <dgm:t>
        <a:bodyPr/>
        <a:lstStyle/>
        <a:p>
          <a:endParaRPr lang="en-US"/>
        </a:p>
      </dgm:t>
    </dgm:pt>
    <dgm:pt modelId="{80319058-44AF-4CCF-BE1C-AF5B15529B13}" type="sibTrans" cxnId="{96B19C6B-77C1-40B5-AC06-BDA2DDA47DD7}">
      <dgm:prSet/>
      <dgm:spPr/>
      <dgm:t>
        <a:bodyPr/>
        <a:lstStyle/>
        <a:p>
          <a:endParaRPr lang="en-US"/>
        </a:p>
      </dgm:t>
    </dgm:pt>
    <dgm:pt modelId="{26DB0EFB-3575-49D8-8D1F-EACA589C7E13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Primary </a:t>
          </a:r>
          <a:endParaRPr lang="en-US"/>
        </a:p>
      </dgm:t>
    </dgm:pt>
    <dgm:pt modelId="{DBC144F9-5392-4C07-BFBF-500F015336EE}" type="parTrans" cxnId="{1995CE94-3FDE-47F9-B4F2-0A4B945ECFFA}">
      <dgm:prSet/>
      <dgm:spPr/>
      <dgm:t>
        <a:bodyPr/>
        <a:lstStyle/>
        <a:p>
          <a:endParaRPr lang="en-US"/>
        </a:p>
      </dgm:t>
    </dgm:pt>
    <dgm:pt modelId="{DDAFCE38-5FDF-46ED-80CF-D99C8DF7AC7B}" type="sibTrans" cxnId="{1995CE94-3FDE-47F9-B4F2-0A4B945ECFFA}">
      <dgm:prSet/>
      <dgm:spPr/>
      <dgm:t>
        <a:bodyPr/>
        <a:lstStyle/>
        <a:p>
          <a:endParaRPr lang="en-US"/>
        </a:p>
      </dgm:t>
    </dgm:pt>
    <dgm:pt modelId="{DD983207-9603-437B-B5AD-008DAC123DD6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Implement a new OCR system</a:t>
          </a:r>
          <a:endParaRPr lang="en-US"/>
        </a:p>
      </dgm:t>
    </dgm:pt>
    <dgm:pt modelId="{E3F0DF1F-DF41-45F1-859D-48E397093044}" type="parTrans" cxnId="{AC2F0549-BA48-46AB-AED5-DD72CB938812}">
      <dgm:prSet/>
      <dgm:spPr/>
      <dgm:t>
        <a:bodyPr/>
        <a:lstStyle/>
        <a:p>
          <a:endParaRPr lang="en-US"/>
        </a:p>
      </dgm:t>
    </dgm:pt>
    <dgm:pt modelId="{A469CD79-9B3B-44BF-BC5A-85BEE30AD30A}" type="sibTrans" cxnId="{AC2F0549-BA48-46AB-AED5-DD72CB938812}">
      <dgm:prSet/>
      <dgm:spPr/>
      <dgm:t>
        <a:bodyPr/>
        <a:lstStyle/>
        <a:p>
          <a:endParaRPr lang="en-US"/>
        </a:p>
      </dgm:t>
    </dgm:pt>
    <dgm:pt modelId="{FFB84BC5-BFE2-4F4E-8C8D-03EFCAC6682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Improve data reliability</a:t>
          </a:r>
          <a:endParaRPr lang="en-US"/>
        </a:p>
      </dgm:t>
    </dgm:pt>
    <dgm:pt modelId="{5215492B-574F-43E3-8C7E-4FAA3547BD2F}" type="parTrans" cxnId="{A8E5098B-3788-432C-BBFD-00619113A31A}">
      <dgm:prSet/>
      <dgm:spPr/>
      <dgm:t>
        <a:bodyPr/>
        <a:lstStyle/>
        <a:p>
          <a:endParaRPr lang="en-US"/>
        </a:p>
      </dgm:t>
    </dgm:pt>
    <dgm:pt modelId="{8FAE1F2B-0668-440A-B337-64B1104CD353}" type="sibTrans" cxnId="{A8E5098B-3788-432C-BBFD-00619113A31A}">
      <dgm:prSet/>
      <dgm:spPr/>
      <dgm:t>
        <a:bodyPr/>
        <a:lstStyle/>
        <a:p>
          <a:endParaRPr lang="en-US"/>
        </a:p>
      </dgm:t>
    </dgm:pt>
    <dgm:pt modelId="{29A387F8-9867-4FE6-ABB6-48A40199DD71}">
      <dgm:prSet phldrT="[Text]" phldr="0"/>
      <dgm:spPr/>
      <dgm:t>
        <a:bodyPr/>
        <a:lstStyle/>
        <a:p>
          <a:r>
            <a:rPr lang="en-US">
              <a:latin typeface="Arial"/>
            </a:rPr>
            <a:t>Secondary</a:t>
          </a:r>
          <a:endParaRPr lang="en-US"/>
        </a:p>
      </dgm:t>
    </dgm:pt>
    <dgm:pt modelId="{87908FDB-7D22-4416-8523-B87005347D6C}" type="parTrans" cxnId="{DDC75703-369C-4925-B466-8F47A3D445AE}">
      <dgm:prSet/>
      <dgm:spPr/>
      <dgm:t>
        <a:bodyPr/>
        <a:lstStyle/>
        <a:p>
          <a:endParaRPr lang="en-US"/>
        </a:p>
      </dgm:t>
    </dgm:pt>
    <dgm:pt modelId="{34EFD555-0A1F-41EF-A25C-E4F956801DED}" type="sibTrans" cxnId="{DDC75703-369C-4925-B466-8F47A3D445AE}">
      <dgm:prSet/>
      <dgm:spPr/>
      <dgm:t>
        <a:bodyPr/>
        <a:lstStyle/>
        <a:p>
          <a:endParaRPr lang="en-US"/>
        </a:p>
      </dgm:t>
    </dgm:pt>
    <dgm:pt modelId="{9E1D68CB-0B6E-48B6-8D6F-E31AA595650F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User experience</a:t>
          </a:r>
          <a:endParaRPr lang="en-US"/>
        </a:p>
      </dgm:t>
    </dgm:pt>
    <dgm:pt modelId="{95EF965C-9B01-4EC6-9ACA-96E6E1D0DBF8}" type="parTrans" cxnId="{1D2647FA-CECF-4D01-B788-8AB4B0812752}">
      <dgm:prSet/>
      <dgm:spPr/>
      <dgm:t>
        <a:bodyPr/>
        <a:lstStyle/>
        <a:p>
          <a:endParaRPr lang="en-US"/>
        </a:p>
      </dgm:t>
    </dgm:pt>
    <dgm:pt modelId="{36BFBAAA-6BB0-4515-9443-07B9E1A47896}" type="sibTrans" cxnId="{1D2647FA-CECF-4D01-B788-8AB4B0812752}">
      <dgm:prSet/>
      <dgm:spPr/>
      <dgm:t>
        <a:bodyPr/>
        <a:lstStyle/>
        <a:p>
          <a:endParaRPr lang="en-US"/>
        </a:p>
      </dgm:t>
    </dgm:pt>
    <dgm:pt modelId="{92213412-7659-4223-AA4B-841D3CD977AB}" type="pres">
      <dgm:prSet presAssocID="{A267F4E2-06CF-48EB-99DB-69E52C3D2B6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01F113E-978B-40C8-954C-C98E8DDB4E6D}" type="pres">
      <dgm:prSet presAssocID="{DDE7664F-CFF8-460E-BB5E-25A82A4D2F5A}" presName="root1" presStyleCnt="0"/>
      <dgm:spPr/>
    </dgm:pt>
    <dgm:pt modelId="{475796CB-BE17-4DEA-999E-FF73D1FBCE4A}" type="pres">
      <dgm:prSet presAssocID="{DDE7664F-CFF8-460E-BB5E-25A82A4D2F5A}" presName="LevelOneTextNode" presStyleLbl="node0" presStyleIdx="0" presStyleCnt="1">
        <dgm:presLayoutVars>
          <dgm:chPref val="3"/>
        </dgm:presLayoutVars>
      </dgm:prSet>
      <dgm:spPr/>
    </dgm:pt>
    <dgm:pt modelId="{6D179384-9D0E-47DB-84C4-3705930AA2BF}" type="pres">
      <dgm:prSet presAssocID="{DDE7664F-CFF8-460E-BB5E-25A82A4D2F5A}" presName="level2hierChild" presStyleCnt="0"/>
      <dgm:spPr/>
    </dgm:pt>
    <dgm:pt modelId="{4A5C96B4-CFC3-4F12-85B0-5C52C0E0E891}" type="pres">
      <dgm:prSet presAssocID="{DBC144F9-5392-4C07-BFBF-500F015336EE}" presName="conn2-1" presStyleLbl="parChTrans1D2" presStyleIdx="0" presStyleCnt="2"/>
      <dgm:spPr/>
    </dgm:pt>
    <dgm:pt modelId="{8252EC50-6068-421E-828A-3BDF07EA736B}" type="pres">
      <dgm:prSet presAssocID="{DBC144F9-5392-4C07-BFBF-500F015336EE}" presName="connTx" presStyleLbl="parChTrans1D2" presStyleIdx="0" presStyleCnt="2"/>
      <dgm:spPr/>
    </dgm:pt>
    <dgm:pt modelId="{2D7548FE-FBF1-4D92-880D-3EE30D50B2F9}" type="pres">
      <dgm:prSet presAssocID="{26DB0EFB-3575-49D8-8D1F-EACA589C7E13}" presName="root2" presStyleCnt="0"/>
      <dgm:spPr/>
    </dgm:pt>
    <dgm:pt modelId="{4144978F-B635-4345-8D71-CB90CD231E8E}" type="pres">
      <dgm:prSet presAssocID="{26DB0EFB-3575-49D8-8D1F-EACA589C7E13}" presName="LevelTwoTextNode" presStyleLbl="node2" presStyleIdx="0" presStyleCnt="2">
        <dgm:presLayoutVars>
          <dgm:chPref val="3"/>
        </dgm:presLayoutVars>
      </dgm:prSet>
      <dgm:spPr/>
    </dgm:pt>
    <dgm:pt modelId="{2A078CB0-6353-4D7B-82B9-7C7B0F86E730}" type="pres">
      <dgm:prSet presAssocID="{26DB0EFB-3575-49D8-8D1F-EACA589C7E13}" presName="level3hierChild" presStyleCnt="0"/>
      <dgm:spPr/>
    </dgm:pt>
    <dgm:pt modelId="{453E66EF-44F2-4406-81DF-6921BD4AEEBE}" type="pres">
      <dgm:prSet presAssocID="{E3F0DF1F-DF41-45F1-859D-48E397093044}" presName="conn2-1" presStyleLbl="parChTrans1D3" presStyleIdx="0" presStyleCnt="3"/>
      <dgm:spPr/>
    </dgm:pt>
    <dgm:pt modelId="{BF74A928-5642-4DC5-802B-0AFBAE176030}" type="pres">
      <dgm:prSet presAssocID="{E3F0DF1F-DF41-45F1-859D-48E397093044}" presName="connTx" presStyleLbl="parChTrans1D3" presStyleIdx="0" presStyleCnt="3"/>
      <dgm:spPr/>
    </dgm:pt>
    <dgm:pt modelId="{6359855A-8419-4169-A16D-48740DE3DDE3}" type="pres">
      <dgm:prSet presAssocID="{DD983207-9603-437B-B5AD-008DAC123DD6}" presName="root2" presStyleCnt="0"/>
      <dgm:spPr/>
    </dgm:pt>
    <dgm:pt modelId="{4CD88A77-1AE8-404E-B5DA-CC34D097C519}" type="pres">
      <dgm:prSet presAssocID="{DD983207-9603-437B-B5AD-008DAC123DD6}" presName="LevelTwoTextNode" presStyleLbl="node3" presStyleIdx="0" presStyleCnt="3">
        <dgm:presLayoutVars>
          <dgm:chPref val="3"/>
        </dgm:presLayoutVars>
      </dgm:prSet>
      <dgm:spPr/>
    </dgm:pt>
    <dgm:pt modelId="{DAEA6913-6BD3-4326-9FAB-932006144CF5}" type="pres">
      <dgm:prSet presAssocID="{DD983207-9603-437B-B5AD-008DAC123DD6}" presName="level3hierChild" presStyleCnt="0"/>
      <dgm:spPr/>
    </dgm:pt>
    <dgm:pt modelId="{A33E275B-E6F8-4A35-A533-9FF33A062EFE}" type="pres">
      <dgm:prSet presAssocID="{5215492B-574F-43E3-8C7E-4FAA3547BD2F}" presName="conn2-1" presStyleLbl="parChTrans1D3" presStyleIdx="1" presStyleCnt="3"/>
      <dgm:spPr/>
    </dgm:pt>
    <dgm:pt modelId="{19F26153-C698-4A1E-B358-C63B4ABBD36E}" type="pres">
      <dgm:prSet presAssocID="{5215492B-574F-43E3-8C7E-4FAA3547BD2F}" presName="connTx" presStyleLbl="parChTrans1D3" presStyleIdx="1" presStyleCnt="3"/>
      <dgm:spPr/>
    </dgm:pt>
    <dgm:pt modelId="{12A930A9-5771-4B85-ABF8-FFFE93E2D3CF}" type="pres">
      <dgm:prSet presAssocID="{FFB84BC5-BFE2-4F4E-8C8D-03EFCAC66829}" presName="root2" presStyleCnt="0"/>
      <dgm:spPr/>
    </dgm:pt>
    <dgm:pt modelId="{4BF8D838-5926-4081-98A3-44C830F33952}" type="pres">
      <dgm:prSet presAssocID="{FFB84BC5-BFE2-4F4E-8C8D-03EFCAC66829}" presName="LevelTwoTextNode" presStyleLbl="node3" presStyleIdx="1" presStyleCnt="3">
        <dgm:presLayoutVars>
          <dgm:chPref val="3"/>
        </dgm:presLayoutVars>
      </dgm:prSet>
      <dgm:spPr/>
    </dgm:pt>
    <dgm:pt modelId="{2C19A8EE-0FCA-4EE7-9A05-E64F353BBB40}" type="pres">
      <dgm:prSet presAssocID="{FFB84BC5-BFE2-4F4E-8C8D-03EFCAC66829}" presName="level3hierChild" presStyleCnt="0"/>
      <dgm:spPr/>
    </dgm:pt>
    <dgm:pt modelId="{037E4DFF-F772-44B1-A069-83E3922BEDB7}" type="pres">
      <dgm:prSet presAssocID="{87908FDB-7D22-4416-8523-B87005347D6C}" presName="conn2-1" presStyleLbl="parChTrans1D2" presStyleIdx="1" presStyleCnt="2"/>
      <dgm:spPr/>
    </dgm:pt>
    <dgm:pt modelId="{3D8C9649-0C40-4CF4-9B30-AC532F8789D9}" type="pres">
      <dgm:prSet presAssocID="{87908FDB-7D22-4416-8523-B87005347D6C}" presName="connTx" presStyleLbl="parChTrans1D2" presStyleIdx="1" presStyleCnt="2"/>
      <dgm:spPr/>
    </dgm:pt>
    <dgm:pt modelId="{B3D55C93-5E0E-41A9-8EA2-BA8FC241064D}" type="pres">
      <dgm:prSet presAssocID="{29A387F8-9867-4FE6-ABB6-48A40199DD71}" presName="root2" presStyleCnt="0"/>
      <dgm:spPr/>
    </dgm:pt>
    <dgm:pt modelId="{99B040C3-95BC-4976-9F6C-CEEAF3C071CB}" type="pres">
      <dgm:prSet presAssocID="{29A387F8-9867-4FE6-ABB6-48A40199DD71}" presName="LevelTwoTextNode" presStyleLbl="node2" presStyleIdx="1" presStyleCnt="2">
        <dgm:presLayoutVars>
          <dgm:chPref val="3"/>
        </dgm:presLayoutVars>
      </dgm:prSet>
      <dgm:spPr/>
    </dgm:pt>
    <dgm:pt modelId="{614A9BF2-C1CD-452B-9A67-14DBC4B08241}" type="pres">
      <dgm:prSet presAssocID="{29A387F8-9867-4FE6-ABB6-48A40199DD71}" presName="level3hierChild" presStyleCnt="0"/>
      <dgm:spPr/>
    </dgm:pt>
    <dgm:pt modelId="{54127D49-9BA5-4BBA-BBD4-085F905EE1FB}" type="pres">
      <dgm:prSet presAssocID="{95EF965C-9B01-4EC6-9ACA-96E6E1D0DBF8}" presName="conn2-1" presStyleLbl="parChTrans1D3" presStyleIdx="2" presStyleCnt="3"/>
      <dgm:spPr/>
    </dgm:pt>
    <dgm:pt modelId="{A933C111-D2CF-41D6-B894-BEB861C3EBBD}" type="pres">
      <dgm:prSet presAssocID="{95EF965C-9B01-4EC6-9ACA-96E6E1D0DBF8}" presName="connTx" presStyleLbl="parChTrans1D3" presStyleIdx="2" presStyleCnt="3"/>
      <dgm:spPr/>
    </dgm:pt>
    <dgm:pt modelId="{9C92DCC6-D480-4E90-9B03-CB6C6076639E}" type="pres">
      <dgm:prSet presAssocID="{9E1D68CB-0B6E-48B6-8D6F-E31AA595650F}" presName="root2" presStyleCnt="0"/>
      <dgm:spPr/>
    </dgm:pt>
    <dgm:pt modelId="{C66BBEF4-61DE-4A98-92A7-E4F2048EDD15}" type="pres">
      <dgm:prSet presAssocID="{9E1D68CB-0B6E-48B6-8D6F-E31AA595650F}" presName="LevelTwoTextNode" presStyleLbl="node3" presStyleIdx="2" presStyleCnt="3">
        <dgm:presLayoutVars>
          <dgm:chPref val="3"/>
        </dgm:presLayoutVars>
      </dgm:prSet>
      <dgm:spPr/>
    </dgm:pt>
    <dgm:pt modelId="{E67F5AC9-81B0-4AC2-9B00-C5F778D6C41A}" type="pres">
      <dgm:prSet presAssocID="{9E1D68CB-0B6E-48B6-8D6F-E31AA595650F}" presName="level3hierChild" presStyleCnt="0"/>
      <dgm:spPr/>
    </dgm:pt>
  </dgm:ptLst>
  <dgm:cxnLst>
    <dgm:cxn modelId="{531FAB02-F508-4891-A9D2-DE13C8002BC5}" type="presOf" srcId="{DBC144F9-5392-4C07-BFBF-500F015336EE}" destId="{4A5C96B4-CFC3-4F12-85B0-5C52C0E0E891}" srcOrd="0" destOrd="0" presId="urn:microsoft.com/office/officeart/2005/8/layout/hierarchy2"/>
    <dgm:cxn modelId="{DDC75703-369C-4925-B466-8F47A3D445AE}" srcId="{DDE7664F-CFF8-460E-BB5E-25A82A4D2F5A}" destId="{29A387F8-9867-4FE6-ABB6-48A40199DD71}" srcOrd="1" destOrd="0" parTransId="{87908FDB-7D22-4416-8523-B87005347D6C}" sibTransId="{34EFD555-0A1F-41EF-A25C-E4F956801DED}"/>
    <dgm:cxn modelId="{FA99D412-E9B8-46AE-818D-5A79200EFD56}" type="presOf" srcId="{DDE7664F-CFF8-460E-BB5E-25A82A4D2F5A}" destId="{475796CB-BE17-4DEA-999E-FF73D1FBCE4A}" srcOrd="0" destOrd="0" presId="urn:microsoft.com/office/officeart/2005/8/layout/hierarchy2"/>
    <dgm:cxn modelId="{0414FB18-7D38-425C-8EA6-91304705548A}" type="presOf" srcId="{95EF965C-9B01-4EC6-9ACA-96E6E1D0DBF8}" destId="{A933C111-D2CF-41D6-B894-BEB861C3EBBD}" srcOrd="1" destOrd="0" presId="urn:microsoft.com/office/officeart/2005/8/layout/hierarchy2"/>
    <dgm:cxn modelId="{2F4CC52A-54ED-4A60-A6C7-A7512B742F22}" type="presOf" srcId="{29A387F8-9867-4FE6-ABB6-48A40199DD71}" destId="{99B040C3-95BC-4976-9F6C-CEEAF3C071CB}" srcOrd="0" destOrd="0" presId="urn:microsoft.com/office/officeart/2005/8/layout/hierarchy2"/>
    <dgm:cxn modelId="{BB12D22D-29E3-4308-9F9C-AEAB4307438D}" type="presOf" srcId="{95EF965C-9B01-4EC6-9ACA-96E6E1D0DBF8}" destId="{54127D49-9BA5-4BBA-BBD4-085F905EE1FB}" srcOrd="0" destOrd="0" presId="urn:microsoft.com/office/officeart/2005/8/layout/hierarchy2"/>
    <dgm:cxn modelId="{6F37C931-BDBE-4AD4-8D96-C6F1C5B1A9B1}" type="presOf" srcId="{A267F4E2-06CF-48EB-99DB-69E52C3D2B66}" destId="{92213412-7659-4223-AA4B-841D3CD977AB}" srcOrd="0" destOrd="0" presId="urn:microsoft.com/office/officeart/2005/8/layout/hierarchy2"/>
    <dgm:cxn modelId="{8ED21F61-EC56-4163-8B54-233DBE01EFCD}" type="presOf" srcId="{DD983207-9603-437B-B5AD-008DAC123DD6}" destId="{4CD88A77-1AE8-404E-B5DA-CC34D097C519}" srcOrd="0" destOrd="0" presId="urn:microsoft.com/office/officeart/2005/8/layout/hierarchy2"/>
    <dgm:cxn modelId="{AC2F0549-BA48-46AB-AED5-DD72CB938812}" srcId="{26DB0EFB-3575-49D8-8D1F-EACA589C7E13}" destId="{DD983207-9603-437B-B5AD-008DAC123DD6}" srcOrd="0" destOrd="0" parTransId="{E3F0DF1F-DF41-45F1-859D-48E397093044}" sibTransId="{A469CD79-9B3B-44BF-BC5A-85BEE30AD30A}"/>
    <dgm:cxn modelId="{96B19C6B-77C1-40B5-AC06-BDA2DDA47DD7}" srcId="{A267F4E2-06CF-48EB-99DB-69E52C3D2B66}" destId="{DDE7664F-CFF8-460E-BB5E-25A82A4D2F5A}" srcOrd="0" destOrd="0" parTransId="{D5A4DEC7-B6F5-402D-A0E6-448E9374B769}" sibTransId="{80319058-44AF-4CCF-BE1C-AF5B15529B13}"/>
    <dgm:cxn modelId="{ED58EA74-5A8E-4CB5-9F4C-B997CC705B72}" type="presOf" srcId="{26DB0EFB-3575-49D8-8D1F-EACA589C7E13}" destId="{4144978F-B635-4345-8D71-CB90CD231E8E}" srcOrd="0" destOrd="0" presId="urn:microsoft.com/office/officeart/2005/8/layout/hierarchy2"/>
    <dgm:cxn modelId="{90C14E7F-0D76-428D-8A82-2565BA0FC3E6}" type="presOf" srcId="{5215492B-574F-43E3-8C7E-4FAA3547BD2F}" destId="{A33E275B-E6F8-4A35-A533-9FF33A062EFE}" srcOrd="0" destOrd="0" presId="urn:microsoft.com/office/officeart/2005/8/layout/hierarchy2"/>
    <dgm:cxn modelId="{ECD8D182-BD3F-41AE-ABEA-EA537A397177}" type="presOf" srcId="{FFB84BC5-BFE2-4F4E-8C8D-03EFCAC66829}" destId="{4BF8D838-5926-4081-98A3-44C830F33952}" srcOrd="0" destOrd="0" presId="urn:microsoft.com/office/officeart/2005/8/layout/hierarchy2"/>
    <dgm:cxn modelId="{A8E5098B-3788-432C-BBFD-00619113A31A}" srcId="{26DB0EFB-3575-49D8-8D1F-EACA589C7E13}" destId="{FFB84BC5-BFE2-4F4E-8C8D-03EFCAC66829}" srcOrd="1" destOrd="0" parTransId="{5215492B-574F-43E3-8C7E-4FAA3547BD2F}" sibTransId="{8FAE1F2B-0668-440A-B337-64B1104CD353}"/>
    <dgm:cxn modelId="{1995CE94-3FDE-47F9-B4F2-0A4B945ECFFA}" srcId="{DDE7664F-CFF8-460E-BB5E-25A82A4D2F5A}" destId="{26DB0EFB-3575-49D8-8D1F-EACA589C7E13}" srcOrd="0" destOrd="0" parTransId="{DBC144F9-5392-4C07-BFBF-500F015336EE}" sibTransId="{DDAFCE38-5FDF-46ED-80CF-D99C8DF7AC7B}"/>
    <dgm:cxn modelId="{6A674896-A654-4088-8CA0-AD7BB301529F}" type="presOf" srcId="{DBC144F9-5392-4C07-BFBF-500F015336EE}" destId="{8252EC50-6068-421E-828A-3BDF07EA736B}" srcOrd="1" destOrd="0" presId="urn:microsoft.com/office/officeart/2005/8/layout/hierarchy2"/>
    <dgm:cxn modelId="{FFE5A797-15A8-4348-AEE9-A962F19B92C9}" type="presOf" srcId="{E3F0DF1F-DF41-45F1-859D-48E397093044}" destId="{453E66EF-44F2-4406-81DF-6921BD4AEEBE}" srcOrd="0" destOrd="0" presId="urn:microsoft.com/office/officeart/2005/8/layout/hierarchy2"/>
    <dgm:cxn modelId="{0C0DFAD1-5240-4201-A8DC-E18A6ECEE98F}" type="presOf" srcId="{9E1D68CB-0B6E-48B6-8D6F-E31AA595650F}" destId="{C66BBEF4-61DE-4A98-92A7-E4F2048EDD15}" srcOrd="0" destOrd="0" presId="urn:microsoft.com/office/officeart/2005/8/layout/hierarchy2"/>
    <dgm:cxn modelId="{96FA25E3-0CFA-43B5-B96E-F281C0DA6534}" type="presOf" srcId="{87908FDB-7D22-4416-8523-B87005347D6C}" destId="{3D8C9649-0C40-4CF4-9B30-AC532F8789D9}" srcOrd="1" destOrd="0" presId="urn:microsoft.com/office/officeart/2005/8/layout/hierarchy2"/>
    <dgm:cxn modelId="{20FA5AE7-CA98-4478-8ECD-1E87695BE180}" type="presOf" srcId="{E3F0DF1F-DF41-45F1-859D-48E397093044}" destId="{BF74A928-5642-4DC5-802B-0AFBAE176030}" srcOrd="1" destOrd="0" presId="urn:microsoft.com/office/officeart/2005/8/layout/hierarchy2"/>
    <dgm:cxn modelId="{1D2647FA-CECF-4D01-B788-8AB4B0812752}" srcId="{29A387F8-9867-4FE6-ABB6-48A40199DD71}" destId="{9E1D68CB-0B6E-48B6-8D6F-E31AA595650F}" srcOrd="0" destOrd="0" parTransId="{95EF965C-9B01-4EC6-9ACA-96E6E1D0DBF8}" sibTransId="{36BFBAAA-6BB0-4515-9443-07B9E1A47896}"/>
    <dgm:cxn modelId="{E4E7BBFC-D264-419F-B6A6-8FFBEAAE9531}" type="presOf" srcId="{5215492B-574F-43E3-8C7E-4FAA3547BD2F}" destId="{19F26153-C698-4A1E-B358-C63B4ABBD36E}" srcOrd="1" destOrd="0" presId="urn:microsoft.com/office/officeart/2005/8/layout/hierarchy2"/>
    <dgm:cxn modelId="{4AFD81FE-1D27-47CC-8634-E615970D23E2}" type="presOf" srcId="{87908FDB-7D22-4416-8523-B87005347D6C}" destId="{037E4DFF-F772-44B1-A069-83E3922BEDB7}" srcOrd="0" destOrd="0" presId="urn:microsoft.com/office/officeart/2005/8/layout/hierarchy2"/>
    <dgm:cxn modelId="{F2866E5C-39AF-4DB2-B9A8-74D65DF5B0E4}" type="presParOf" srcId="{92213412-7659-4223-AA4B-841D3CD977AB}" destId="{301F113E-978B-40C8-954C-C98E8DDB4E6D}" srcOrd="0" destOrd="0" presId="urn:microsoft.com/office/officeart/2005/8/layout/hierarchy2"/>
    <dgm:cxn modelId="{B9670371-9811-4B53-AA3C-FBA8693FB2A9}" type="presParOf" srcId="{301F113E-978B-40C8-954C-C98E8DDB4E6D}" destId="{475796CB-BE17-4DEA-999E-FF73D1FBCE4A}" srcOrd="0" destOrd="0" presId="urn:microsoft.com/office/officeart/2005/8/layout/hierarchy2"/>
    <dgm:cxn modelId="{F908DF9D-2267-441C-B5E4-542F971F52D4}" type="presParOf" srcId="{301F113E-978B-40C8-954C-C98E8DDB4E6D}" destId="{6D179384-9D0E-47DB-84C4-3705930AA2BF}" srcOrd="1" destOrd="0" presId="urn:microsoft.com/office/officeart/2005/8/layout/hierarchy2"/>
    <dgm:cxn modelId="{04C36705-C2CE-4454-A2AC-F431D5E7E87C}" type="presParOf" srcId="{6D179384-9D0E-47DB-84C4-3705930AA2BF}" destId="{4A5C96B4-CFC3-4F12-85B0-5C52C0E0E891}" srcOrd="0" destOrd="0" presId="urn:microsoft.com/office/officeart/2005/8/layout/hierarchy2"/>
    <dgm:cxn modelId="{F74D2FF7-33E4-43C9-9B84-EB1B99D5193B}" type="presParOf" srcId="{4A5C96B4-CFC3-4F12-85B0-5C52C0E0E891}" destId="{8252EC50-6068-421E-828A-3BDF07EA736B}" srcOrd="0" destOrd="0" presId="urn:microsoft.com/office/officeart/2005/8/layout/hierarchy2"/>
    <dgm:cxn modelId="{21AE6FC1-08F6-4B74-87CF-B4B02012C041}" type="presParOf" srcId="{6D179384-9D0E-47DB-84C4-3705930AA2BF}" destId="{2D7548FE-FBF1-4D92-880D-3EE30D50B2F9}" srcOrd="1" destOrd="0" presId="urn:microsoft.com/office/officeart/2005/8/layout/hierarchy2"/>
    <dgm:cxn modelId="{AA88FFCF-466F-4300-B918-5264BDA6BE22}" type="presParOf" srcId="{2D7548FE-FBF1-4D92-880D-3EE30D50B2F9}" destId="{4144978F-B635-4345-8D71-CB90CD231E8E}" srcOrd="0" destOrd="0" presId="urn:microsoft.com/office/officeart/2005/8/layout/hierarchy2"/>
    <dgm:cxn modelId="{E3B25A86-0A3E-4428-82BD-FF740A88AA3D}" type="presParOf" srcId="{2D7548FE-FBF1-4D92-880D-3EE30D50B2F9}" destId="{2A078CB0-6353-4D7B-82B9-7C7B0F86E730}" srcOrd="1" destOrd="0" presId="urn:microsoft.com/office/officeart/2005/8/layout/hierarchy2"/>
    <dgm:cxn modelId="{0563CD40-CBDA-450B-A8B9-04EE89D2A65C}" type="presParOf" srcId="{2A078CB0-6353-4D7B-82B9-7C7B0F86E730}" destId="{453E66EF-44F2-4406-81DF-6921BD4AEEBE}" srcOrd="0" destOrd="0" presId="urn:microsoft.com/office/officeart/2005/8/layout/hierarchy2"/>
    <dgm:cxn modelId="{DEDEF2C8-3B97-48B4-BC53-AD983ECF4CEA}" type="presParOf" srcId="{453E66EF-44F2-4406-81DF-6921BD4AEEBE}" destId="{BF74A928-5642-4DC5-802B-0AFBAE176030}" srcOrd="0" destOrd="0" presId="urn:microsoft.com/office/officeart/2005/8/layout/hierarchy2"/>
    <dgm:cxn modelId="{8EC28B6C-ECD8-4434-987A-88462C4109A3}" type="presParOf" srcId="{2A078CB0-6353-4D7B-82B9-7C7B0F86E730}" destId="{6359855A-8419-4169-A16D-48740DE3DDE3}" srcOrd="1" destOrd="0" presId="urn:microsoft.com/office/officeart/2005/8/layout/hierarchy2"/>
    <dgm:cxn modelId="{4B01AB35-B65E-4289-8307-51826EE1062F}" type="presParOf" srcId="{6359855A-8419-4169-A16D-48740DE3DDE3}" destId="{4CD88A77-1AE8-404E-B5DA-CC34D097C519}" srcOrd="0" destOrd="0" presId="urn:microsoft.com/office/officeart/2005/8/layout/hierarchy2"/>
    <dgm:cxn modelId="{83043AAB-55EF-428E-8E41-043034675E2D}" type="presParOf" srcId="{6359855A-8419-4169-A16D-48740DE3DDE3}" destId="{DAEA6913-6BD3-4326-9FAB-932006144CF5}" srcOrd="1" destOrd="0" presId="urn:microsoft.com/office/officeart/2005/8/layout/hierarchy2"/>
    <dgm:cxn modelId="{5ADD7522-1468-4519-AA09-0DEBC4E81C20}" type="presParOf" srcId="{2A078CB0-6353-4D7B-82B9-7C7B0F86E730}" destId="{A33E275B-E6F8-4A35-A533-9FF33A062EFE}" srcOrd="2" destOrd="0" presId="urn:microsoft.com/office/officeart/2005/8/layout/hierarchy2"/>
    <dgm:cxn modelId="{C94F04ED-2897-435D-8B02-29A2C210FA40}" type="presParOf" srcId="{A33E275B-E6F8-4A35-A533-9FF33A062EFE}" destId="{19F26153-C698-4A1E-B358-C63B4ABBD36E}" srcOrd="0" destOrd="0" presId="urn:microsoft.com/office/officeart/2005/8/layout/hierarchy2"/>
    <dgm:cxn modelId="{1B7E4E84-B331-434E-A0E9-00677C390551}" type="presParOf" srcId="{2A078CB0-6353-4D7B-82B9-7C7B0F86E730}" destId="{12A930A9-5771-4B85-ABF8-FFFE93E2D3CF}" srcOrd="3" destOrd="0" presId="urn:microsoft.com/office/officeart/2005/8/layout/hierarchy2"/>
    <dgm:cxn modelId="{168312B5-281E-442F-B2F6-84EFEAFB98CE}" type="presParOf" srcId="{12A930A9-5771-4B85-ABF8-FFFE93E2D3CF}" destId="{4BF8D838-5926-4081-98A3-44C830F33952}" srcOrd="0" destOrd="0" presId="urn:microsoft.com/office/officeart/2005/8/layout/hierarchy2"/>
    <dgm:cxn modelId="{A0699DD1-0D74-4027-8D1D-C23F9231F595}" type="presParOf" srcId="{12A930A9-5771-4B85-ABF8-FFFE93E2D3CF}" destId="{2C19A8EE-0FCA-4EE7-9A05-E64F353BBB40}" srcOrd="1" destOrd="0" presId="urn:microsoft.com/office/officeart/2005/8/layout/hierarchy2"/>
    <dgm:cxn modelId="{322766CD-782F-40D5-8FEB-804D813A9693}" type="presParOf" srcId="{6D179384-9D0E-47DB-84C4-3705930AA2BF}" destId="{037E4DFF-F772-44B1-A069-83E3922BEDB7}" srcOrd="2" destOrd="0" presId="urn:microsoft.com/office/officeart/2005/8/layout/hierarchy2"/>
    <dgm:cxn modelId="{815F8E07-4729-4E42-B64B-D0954200CB38}" type="presParOf" srcId="{037E4DFF-F772-44B1-A069-83E3922BEDB7}" destId="{3D8C9649-0C40-4CF4-9B30-AC532F8789D9}" srcOrd="0" destOrd="0" presId="urn:microsoft.com/office/officeart/2005/8/layout/hierarchy2"/>
    <dgm:cxn modelId="{D5C0D64C-C5F6-4677-81DE-ABE783AF51DF}" type="presParOf" srcId="{6D179384-9D0E-47DB-84C4-3705930AA2BF}" destId="{B3D55C93-5E0E-41A9-8EA2-BA8FC241064D}" srcOrd="3" destOrd="0" presId="urn:microsoft.com/office/officeart/2005/8/layout/hierarchy2"/>
    <dgm:cxn modelId="{986BC1A3-7DAC-4DE9-9899-7EAA7A02A975}" type="presParOf" srcId="{B3D55C93-5E0E-41A9-8EA2-BA8FC241064D}" destId="{99B040C3-95BC-4976-9F6C-CEEAF3C071CB}" srcOrd="0" destOrd="0" presId="urn:microsoft.com/office/officeart/2005/8/layout/hierarchy2"/>
    <dgm:cxn modelId="{96FE6668-1442-4215-905A-FBFEE35461D4}" type="presParOf" srcId="{B3D55C93-5E0E-41A9-8EA2-BA8FC241064D}" destId="{614A9BF2-C1CD-452B-9A67-14DBC4B08241}" srcOrd="1" destOrd="0" presId="urn:microsoft.com/office/officeart/2005/8/layout/hierarchy2"/>
    <dgm:cxn modelId="{39E3EC76-5B15-4858-83AE-A7AA87B3BDD0}" type="presParOf" srcId="{614A9BF2-C1CD-452B-9A67-14DBC4B08241}" destId="{54127D49-9BA5-4BBA-BBD4-085F905EE1FB}" srcOrd="0" destOrd="0" presId="urn:microsoft.com/office/officeart/2005/8/layout/hierarchy2"/>
    <dgm:cxn modelId="{A0DA5E13-5DD4-47B7-ABB8-DFBF7838BC68}" type="presParOf" srcId="{54127D49-9BA5-4BBA-BBD4-085F905EE1FB}" destId="{A933C111-D2CF-41D6-B894-BEB861C3EBBD}" srcOrd="0" destOrd="0" presId="urn:microsoft.com/office/officeart/2005/8/layout/hierarchy2"/>
    <dgm:cxn modelId="{81B32154-70DF-4E20-9806-EDB94FAC0311}" type="presParOf" srcId="{614A9BF2-C1CD-452B-9A67-14DBC4B08241}" destId="{9C92DCC6-D480-4E90-9B03-CB6C6076639E}" srcOrd="1" destOrd="0" presId="urn:microsoft.com/office/officeart/2005/8/layout/hierarchy2"/>
    <dgm:cxn modelId="{3C0CCA05-FBDD-4A29-A595-FCF0BEE771D8}" type="presParOf" srcId="{9C92DCC6-D480-4E90-9B03-CB6C6076639E}" destId="{C66BBEF4-61DE-4A98-92A7-E4F2048EDD15}" srcOrd="0" destOrd="0" presId="urn:microsoft.com/office/officeart/2005/8/layout/hierarchy2"/>
    <dgm:cxn modelId="{BB3CE98E-48EF-46FB-AFE6-D6AA83B3FAA6}" type="presParOf" srcId="{9C92DCC6-D480-4E90-9B03-CB6C6076639E}" destId="{E67F5AC9-81B0-4AC2-9B00-C5F778D6C41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E462C-F7BE-4E87-8868-D47FE72C171D}" type="doc">
      <dgm:prSet loTypeId="urn:microsoft.com/office/officeart/2016/7/layout/AccentHomeChevronProcess" loCatId="timelin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8ABD13-CA8C-4DAD-87EB-24C63114A58A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OCR app</a:t>
          </a:r>
          <a:endParaRPr lang="en-US"/>
        </a:p>
      </dgm:t>
    </dgm:pt>
    <dgm:pt modelId="{D5F4F778-C971-4032-AAA1-768A701473F8}" type="parTrans" cxnId="{82334D06-3982-4752-BDD7-A6FDFF30ACE2}">
      <dgm:prSet/>
      <dgm:spPr/>
      <dgm:t>
        <a:bodyPr/>
        <a:lstStyle/>
        <a:p>
          <a:endParaRPr lang="en-US"/>
        </a:p>
      </dgm:t>
    </dgm:pt>
    <dgm:pt modelId="{F93A1238-DABE-40A7-9E4D-955BF912FCD4}" type="sibTrans" cxnId="{82334D06-3982-4752-BDD7-A6FDFF30ACE2}">
      <dgm:prSet/>
      <dgm:spPr/>
      <dgm:t>
        <a:bodyPr/>
        <a:lstStyle/>
        <a:p>
          <a:endParaRPr lang="en-US"/>
        </a:p>
      </dgm:t>
    </dgm:pt>
    <dgm:pt modelId="{A73695BA-00FE-4D7D-91C1-8E20CFF8E1C2}">
      <dgm:prSet phldrT="[Text]" phldr="0"/>
      <dgm:spPr/>
      <dgm:t>
        <a:bodyPr/>
        <a:lstStyle/>
        <a:p>
          <a:endParaRPr lang="en-US"/>
        </a:p>
      </dgm:t>
    </dgm:pt>
    <dgm:pt modelId="{8CC31509-7AA3-4597-8C96-38646E0C2098}" type="parTrans" cxnId="{B90FBEEC-E9DA-40BA-BE3B-8ED9C44A0D24}">
      <dgm:prSet/>
      <dgm:spPr/>
      <dgm:t>
        <a:bodyPr/>
        <a:lstStyle/>
        <a:p>
          <a:endParaRPr lang="en-US"/>
        </a:p>
      </dgm:t>
    </dgm:pt>
    <dgm:pt modelId="{705779CC-24CE-464D-A5E8-593CC65990D3}" type="sibTrans" cxnId="{B90FBEEC-E9DA-40BA-BE3B-8ED9C44A0D24}">
      <dgm:prSet/>
      <dgm:spPr/>
      <dgm:t>
        <a:bodyPr/>
        <a:lstStyle/>
        <a:p>
          <a:endParaRPr lang="en-US"/>
        </a:p>
      </dgm:t>
    </dgm:pt>
    <dgm:pt modelId="{88A233AD-897B-489A-BD8B-338D0C09186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Image capture</a:t>
          </a:r>
          <a:endParaRPr lang="en-US"/>
        </a:p>
      </dgm:t>
    </dgm:pt>
    <dgm:pt modelId="{6A54EB3A-725A-4362-9C8A-156A3666F784}" type="parTrans" cxnId="{9614FDF5-5E1E-43C5-A6B7-EADC9C428536}">
      <dgm:prSet/>
      <dgm:spPr/>
      <dgm:t>
        <a:bodyPr/>
        <a:lstStyle/>
        <a:p>
          <a:endParaRPr lang="en-US"/>
        </a:p>
      </dgm:t>
    </dgm:pt>
    <dgm:pt modelId="{223DCE2A-E6E1-488D-A280-91058E945853}" type="sibTrans" cxnId="{9614FDF5-5E1E-43C5-A6B7-EADC9C428536}">
      <dgm:prSet/>
      <dgm:spPr/>
      <dgm:t>
        <a:bodyPr/>
        <a:lstStyle/>
        <a:p>
          <a:endParaRPr lang="en-US"/>
        </a:p>
      </dgm:t>
    </dgm:pt>
    <dgm:pt modelId="{82A28A78-17A5-4A5E-A0CE-B3DFC0993383}">
      <dgm:prSet phldrT="[Text]" phldr="0"/>
      <dgm:spPr/>
      <dgm:t>
        <a:bodyPr/>
        <a:lstStyle/>
        <a:p>
          <a:endParaRPr lang="en-US"/>
        </a:p>
      </dgm:t>
    </dgm:pt>
    <dgm:pt modelId="{626BC2C2-51E3-4CF9-BDC0-88B2BD353E4B}" type="parTrans" cxnId="{6E42CC0D-A087-4151-9843-6B02EC4FB879}">
      <dgm:prSet/>
      <dgm:spPr/>
      <dgm:t>
        <a:bodyPr/>
        <a:lstStyle/>
        <a:p>
          <a:endParaRPr lang="en-US"/>
        </a:p>
      </dgm:t>
    </dgm:pt>
    <dgm:pt modelId="{E124ECFB-E35B-4EB3-AA45-0FA7DEE9CBD4}" type="sibTrans" cxnId="{6E42CC0D-A087-4151-9843-6B02EC4FB879}">
      <dgm:prSet/>
      <dgm:spPr/>
      <dgm:t>
        <a:bodyPr/>
        <a:lstStyle/>
        <a:p>
          <a:endParaRPr lang="en-US"/>
        </a:p>
      </dgm:t>
    </dgm:pt>
    <dgm:pt modelId="{C18A0F06-32ED-4665-BDF7-1F46DB1E3CDA}">
      <dgm:prSet phldrT="[Text]" phldr="0"/>
      <dgm:spPr/>
      <dgm:t>
        <a:bodyPr/>
        <a:lstStyle/>
        <a:p>
          <a:r>
            <a:rPr lang="en-US">
              <a:latin typeface="Arial"/>
            </a:rPr>
            <a:t>Database</a:t>
          </a:r>
          <a:endParaRPr lang="en-US"/>
        </a:p>
      </dgm:t>
    </dgm:pt>
    <dgm:pt modelId="{CC4ED6B1-1550-422D-940B-BB66071C7F82}" type="parTrans" cxnId="{0656F913-A457-4E18-B3E6-981612E77DE5}">
      <dgm:prSet/>
      <dgm:spPr/>
      <dgm:t>
        <a:bodyPr/>
        <a:lstStyle/>
        <a:p>
          <a:endParaRPr lang="en-US"/>
        </a:p>
      </dgm:t>
    </dgm:pt>
    <dgm:pt modelId="{8358A48A-F456-4C53-9320-B1C9C7BC5E73}" type="sibTrans" cxnId="{0656F913-A457-4E18-B3E6-981612E77DE5}">
      <dgm:prSet/>
      <dgm:spPr/>
      <dgm:t>
        <a:bodyPr/>
        <a:lstStyle/>
        <a:p>
          <a:endParaRPr lang="en-US"/>
        </a:p>
      </dgm:t>
    </dgm:pt>
    <dgm:pt modelId="{D59DA101-8739-424A-A42E-9097D819F5CA}">
      <dgm:prSet phldrT="[Text]" phldr="0"/>
      <dgm:spPr/>
      <dgm:t>
        <a:bodyPr/>
        <a:lstStyle/>
        <a:p>
          <a:endParaRPr lang="en-US"/>
        </a:p>
      </dgm:t>
    </dgm:pt>
    <dgm:pt modelId="{F2DA9FC6-D16D-44F0-9474-AA2614E89DEF}" type="parTrans" cxnId="{0C99E3F9-8DE5-49D7-9A32-DCFF51AD246F}">
      <dgm:prSet/>
      <dgm:spPr/>
      <dgm:t>
        <a:bodyPr/>
        <a:lstStyle/>
        <a:p>
          <a:endParaRPr lang="en-US"/>
        </a:p>
      </dgm:t>
    </dgm:pt>
    <dgm:pt modelId="{C8A437B1-12CE-427D-89D2-258BCE79C395}" type="sibTrans" cxnId="{0C99E3F9-8DE5-49D7-9A32-DCFF51AD246F}">
      <dgm:prSet/>
      <dgm:spPr/>
      <dgm:t>
        <a:bodyPr/>
        <a:lstStyle/>
        <a:p>
          <a:endParaRPr lang="en-US"/>
        </a:p>
      </dgm:t>
    </dgm:pt>
    <dgm:pt modelId="{4E21A0D1-6A70-42ED-A321-C40ECFEFE582}">
      <dgm:prSet phldr="0"/>
      <dgm:spPr/>
      <dgm:t>
        <a:bodyPr/>
        <a:lstStyle/>
        <a:p>
          <a:r>
            <a:rPr lang="en-US">
              <a:latin typeface="Arial"/>
            </a:rPr>
            <a:t>Dashboard</a:t>
          </a:r>
        </a:p>
      </dgm:t>
    </dgm:pt>
    <dgm:pt modelId="{0FDA14E0-D6C9-4D1F-99DB-AB8A6C588A40}" type="parTrans" cxnId="{2487DFE3-F496-47E5-81DF-8BAA13BDCF98}">
      <dgm:prSet/>
      <dgm:spPr/>
    </dgm:pt>
    <dgm:pt modelId="{8380F4C7-A969-4CC8-AE89-4D02A6EE97AB}" type="sibTrans" cxnId="{2487DFE3-F496-47E5-81DF-8BAA13BDCF98}">
      <dgm:prSet/>
      <dgm:spPr/>
    </dgm:pt>
    <dgm:pt modelId="{1AD700EA-5EB0-4D4A-AED1-F743C8660C72}" type="pres">
      <dgm:prSet presAssocID="{9BEE462C-F7BE-4E87-8868-D47FE72C171D}" presName="Name0" presStyleCnt="0">
        <dgm:presLayoutVars>
          <dgm:animLvl val="lvl"/>
          <dgm:resizeHandles val="exact"/>
        </dgm:presLayoutVars>
      </dgm:prSet>
      <dgm:spPr/>
    </dgm:pt>
    <dgm:pt modelId="{9DA3AB8B-559E-48F5-B378-62E7D029BE29}" type="pres">
      <dgm:prSet presAssocID="{F88ABD13-CA8C-4DAD-87EB-24C63114A58A}" presName="composite" presStyleCnt="0"/>
      <dgm:spPr/>
    </dgm:pt>
    <dgm:pt modelId="{5D9D5E99-B35C-4390-8E25-F17CF5685B1C}" type="pres">
      <dgm:prSet presAssocID="{F88ABD13-CA8C-4DAD-87EB-24C63114A58A}" presName="L" presStyleLbl="solidFgAcc1" presStyleIdx="0" presStyleCnt="4">
        <dgm:presLayoutVars>
          <dgm:chMax val="0"/>
          <dgm:chPref val="0"/>
        </dgm:presLayoutVars>
      </dgm:prSet>
      <dgm:spPr/>
    </dgm:pt>
    <dgm:pt modelId="{12370FE2-6BA9-4AB0-AD0F-732B585B28CD}" type="pres">
      <dgm:prSet presAssocID="{F88ABD13-CA8C-4DAD-87EB-24C63114A58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464B8C9-04D9-4551-9FA0-CA25E7727EB7}" type="pres">
      <dgm:prSet presAssocID="{F88ABD13-CA8C-4DAD-87EB-24C63114A58A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D39EC7E-5528-4223-9C31-5F235F1ED063}" type="pres">
      <dgm:prSet presAssocID="{F88ABD13-CA8C-4DAD-87EB-24C63114A58A}" presName="EmptyPlaceHolder" presStyleCnt="0"/>
      <dgm:spPr/>
    </dgm:pt>
    <dgm:pt modelId="{9D0CE6F2-A64A-434A-9B94-28F3A8C11C17}" type="pres">
      <dgm:prSet presAssocID="{F93A1238-DABE-40A7-9E4D-955BF912FCD4}" presName="space" presStyleCnt="0"/>
      <dgm:spPr/>
    </dgm:pt>
    <dgm:pt modelId="{0439082E-3779-4DEA-A6F5-9E422D01FE6C}" type="pres">
      <dgm:prSet presAssocID="{88A233AD-897B-489A-BD8B-338D0C091860}" presName="composite" presStyleCnt="0"/>
      <dgm:spPr/>
    </dgm:pt>
    <dgm:pt modelId="{BFC1BC2F-D6D3-4E6F-80A8-C952D22B7474}" type="pres">
      <dgm:prSet presAssocID="{88A233AD-897B-489A-BD8B-338D0C091860}" presName="L" presStyleLbl="solidFgAcc1" presStyleIdx="1" presStyleCnt="4">
        <dgm:presLayoutVars>
          <dgm:chMax val="0"/>
          <dgm:chPref val="0"/>
        </dgm:presLayoutVars>
      </dgm:prSet>
      <dgm:spPr/>
    </dgm:pt>
    <dgm:pt modelId="{5B78A406-288A-46A8-879E-C2E89760D6A9}" type="pres">
      <dgm:prSet presAssocID="{88A233AD-897B-489A-BD8B-338D0C09186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4CABE77-3683-4270-816F-0A6B6BB9BDDB}" type="pres">
      <dgm:prSet presAssocID="{88A233AD-897B-489A-BD8B-338D0C091860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3ECA58D-ACA6-4E8B-ABE0-E6DE4D6F1356}" type="pres">
      <dgm:prSet presAssocID="{88A233AD-897B-489A-BD8B-338D0C091860}" presName="EmptyPlaceHolder" presStyleCnt="0"/>
      <dgm:spPr/>
    </dgm:pt>
    <dgm:pt modelId="{8068161A-587A-4D29-932D-33D4D86C3401}" type="pres">
      <dgm:prSet presAssocID="{223DCE2A-E6E1-488D-A280-91058E945853}" presName="space" presStyleCnt="0"/>
      <dgm:spPr/>
    </dgm:pt>
    <dgm:pt modelId="{327CFE77-8853-4B72-9223-9B2DB75C597A}" type="pres">
      <dgm:prSet presAssocID="{C18A0F06-32ED-4665-BDF7-1F46DB1E3CDA}" presName="composite" presStyleCnt="0"/>
      <dgm:spPr/>
    </dgm:pt>
    <dgm:pt modelId="{8B74D080-8B2F-4868-9255-05AC93E0B440}" type="pres">
      <dgm:prSet presAssocID="{C18A0F06-32ED-4665-BDF7-1F46DB1E3CDA}" presName="L" presStyleLbl="solidFgAcc1" presStyleIdx="2" presStyleCnt="4">
        <dgm:presLayoutVars>
          <dgm:chMax val="0"/>
          <dgm:chPref val="0"/>
        </dgm:presLayoutVars>
      </dgm:prSet>
      <dgm:spPr/>
    </dgm:pt>
    <dgm:pt modelId="{6F0FB608-91E1-4777-8AC7-EC59F104FAD5}" type="pres">
      <dgm:prSet presAssocID="{C18A0F06-32ED-4665-BDF7-1F46DB1E3CD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960774B-AF9E-460D-BB46-DDD1AA42998C}" type="pres">
      <dgm:prSet presAssocID="{C18A0F06-32ED-4665-BDF7-1F46DB1E3CDA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C0F35ED-B6CC-4DA3-BA0D-19A341F31435}" type="pres">
      <dgm:prSet presAssocID="{C18A0F06-32ED-4665-BDF7-1F46DB1E3CDA}" presName="EmptyPlaceHolder" presStyleCnt="0"/>
      <dgm:spPr/>
    </dgm:pt>
    <dgm:pt modelId="{F2599327-523B-47BA-8C6E-385F5A5A9797}" type="pres">
      <dgm:prSet presAssocID="{8358A48A-F456-4C53-9320-B1C9C7BC5E73}" presName="space" presStyleCnt="0"/>
      <dgm:spPr/>
    </dgm:pt>
    <dgm:pt modelId="{2469CE2A-8E24-4DE8-AA54-ADAC4C101AD3}" type="pres">
      <dgm:prSet presAssocID="{4E21A0D1-6A70-42ED-A321-C40ECFEFE582}" presName="composite" presStyleCnt="0"/>
      <dgm:spPr/>
    </dgm:pt>
    <dgm:pt modelId="{5B58FFB0-7463-45ED-818C-43E764C03687}" type="pres">
      <dgm:prSet presAssocID="{4E21A0D1-6A70-42ED-A321-C40ECFEFE582}" presName="L" presStyleLbl="solidFgAcc1" presStyleIdx="3" presStyleCnt="4">
        <dgm:presLayoutVars>
          <dgm:chMax val="0"/>
          <dgm:chPref val="0"/>
        </dgm:presLayoutVars>
      </dgm:prSet>
      <dgm:spPr/>
    </dgm:pt>
    <dgm:pt modelId="{ED682B13-522E-4685-BC66-5C9F7FD92ECB}" type="pres">
      <dgm:prSet presAssocID="{4E21A0D1-6A70-42ED-A321-C40ECFEFE58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2BA3F30-7FBA-4D26-8A6B-FCC685C2F795}" type="pres">
      <dgm:prSet presAssocID="{4E21A0D1-6A70-42ED-A321-C40ECFEFE582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52A3959F-9C9C-4ADD-A166-3760F56615DC}" type="pres">
      <dgm:prSet presAssocID="{4E21A0D1-6A70-42ED-A321-C40ECFEFE582}" presName="EmptyPlaceHolder" presStyleCnt="0"/>
      <dgm:spPr/>
    </dgm:pt>
  </dgm:ptLst>
  <dgm:cxnLst>
    <dgm:cxn modelId="{82334D06-3982-4752-BDD7-A6FDFF30ACE2}" srcId="{9BEE462C-F7BE-4E87-8868-D47FE72C171D}" destId="{F88ABD13-CA8C-4DAD-87EB-24C63114A58A}" srcOrd="0" destOrd="0" parTransId="{D5F4F778-C971-4032-AAA1-768A701473F8}" sibTransId="{F93A1238-DABE-40A7-9E4D-955BF912FCD4}"/>
    <dgm:cxn modelId="{6E42CC0D-A087-4151-9843-6B02EC4FB879}" srcId="{88A233AD-897B-489A-BD8B-338D0C091860}" destId="{82A28A78-17A5-4A5E-A0CE-B3DFC0993383}" srcOrd="0" destOrd="0" parTransId="{626BC2C2-51E3-4CF9-BDC0-88B2BD353E4B}" sibTransId="{E124ECFB-E35B-4EB3-AA45-0FA7DEE9CBD4}"/>
    <dgm:cxn modelId="{0656F913-A457-4E18-B3E6-981612E77DE5}" srcId="{9BEE462C-F7BE-4E87-8868-D47FE72C171D}" destId="{C18A0F06-32ED-4665-BDF7-1F46DB1E3CDA}" srcOrd="2" destOrd="0" parTransId="{CC4ED6B1-1550-422D-940B-BB66071C7F82}" sibTransId="{8358A48A-F456-4C53-9320-B1C9C7BC5E73}"/>
    <dgm:cxn modelId="{99B7AD45-8CA5-4B11-8BBD-E6C32BAE2073}" type="presOf" srcId="{4E21A0D1-6A70-42ED-A321-C40ECFEFE582}" destId="{ED682B13-522E-4685-BC66-5C9F7FD92ECB}" srcOrd="0" destOrd="0" presId="urn:microsoft.com/office/officeart/2016/7/layout/AccentHomeChevronProcess"/>
    <dgm:cxn modelId="{7BF49084-5495-4861-89BF-7961757CFA78}" type="presOf" srcId="{C18A0F06-32ED-4665-BDF7-1F46DB1E3CDA}" destId="{6F0FB608-91E1-4777-8AC7-EC59F104FAD5}" srcOrd="0" destOrd="0" presId="urn:microsoft.com/office/officeart/2016/7/layout/AccentHomeChevronProcess"/>
    <dgm:cxn modelId="{1D99689D-1D61-4B9F-9F46-C44B507635DE}" type="presOf" srcId="{9BEE462C-F7BE-4E87-8868-D47FE72C171D}" destId="{1AD700EA-5EB0-4D4A-AED1-F743C8660C72}" srcOrd="0" destOrd="0" presId="urn:microsoft.com/office/officeart/2016/7/layout/AccentHomeChevronProcess"/>
    <dgm:cxn modelId="{52E043A2-897B-4CAD-A926-261ABFD0D08F}" type="presOf" srcId="{82A28A78-17A5-4A5E-A0CE-B3DFC0993383}" destId="{C4CABE77-3683-4270-816F-0A6B6BB9BDDB}" srcOrd="0" destOrd="0" presId="urn:microsoft.com/office/officeart/2016/7/layout/AccentHomeChevronProcess"/>
    <dgm:cxn modelId="{0720FDCD-0E7B-4EBA-BFBA-5015A194EFF8}" type="presOf" srcId="{A73695BA-00FE-4D7D-91C1-8E20CFF8E1C2}" destId="{2464B8C9-04D9-4551-9FA0-CA25E7727EB7}" srcOrd="0" destOrd="0" presId="urn:microsoft.com/office/officeart/2016/7/layout/AccentHomeChevronProcess"/>
    <dgm:cxn modelId="{3A6C92E0-DB01-4538-A19A-2AA9A3D676B7}" type="presOf" srcId="{D59DA101-8739-424A-A42E-9097D819F5CA}" destId="{5960774B-AF9E-460D-BB46-DDD1AA42998C}" srcOrd="0" destOrd="0" presId="urn:microsoft.com/office/officeart/2016/7/layout/AccentHomeChevronProcess"/>
    <dgm:cxn modelId="{0B0326E1-681F-4C23-870B-8EFCF5602765}" type="presOf" srcId="{88A233AD-897B-489A-BD8B-338D0C091860}" destId="{5B78A406-288A-46A8-879E-C2E89760D6A9}" srcOrd="0" destOrd="0" presId="urn:microsoft.com/office/officeart/2016/7/layout/AccentHomeChevronProcess"/>
    <dgm:cxn modelId="{2487DFE3-F496-47E5-81DF-8BAA13BDCF98}" srcId="{9BEE462C-F7BE-4E87-8868-D47FE72C171D}" destId="{4E21A0D1-6A70-42ED-A321-C40ECFEFE582}" srcOrd="3" destOrd="0" parTransId="{0FDA14E0-D6C9-4D1F-99DB-AB8A6C588A40}" sibTransId="{8380F4C7-A969-4CC8-AE89-4D02A6EE97AB}"/>
    <dgm:cxn modelId="{417EE2EA-9448-41E2-BB3F-BDB9EA9AFA43}" type="presOf" srcId="{F88ABD13-CA8C-4DAD-87EB-24C63114A58A}" destId="{12370FE2-6BA9-4AB0-AD0F-732B585B28CD}" srcOrd="0" destOrd="0" presId="urn:microsoft.com/office/officeart/2016/7/layout/AccentHomeChevronProcess"/>
    <dgm:cxn modelId="{B90FBEEC-E9DA-40BA-BE3B-8ED9C44A0D24}" srcId="{F88ABD13-CA8C-4DAD-87EB-24C63114A58A}" destId="{A73695BA-00FE-4D7D-91C1-8E20CFF8E1C2}" srcOrd="0" destOrd="0" parTransId="{8CC31509-7AA3-4597-8C96-38646E0C2098}" sibTransId="{705779CC-24CE-464D-A5E8-593CC65990D3}"/>
    <dgm:cxn modelId="{9614FDF5-5E1E-43C5-A6B7-EADC9C428536}" srcId="{9BEE462C-F7BE-4E87-8868-D47FE72C171D}" destId="{88A233AD-897B-489A-BD8B-338D0C091860}" srcOrd="1" destOrd="0" parTransId="{6A54EB3A-725A-4362-9C8A-156A3666F784}" sibTransId="{223DCE2A-E6E1-488D-A280-91058E945853}"/>
    <dgm:cxn modelId="{0C99E3F9-8DE5-49D7-9A32-DCFF51AD246F}" srcId="{C18A0F06-32ED-4665-BDF7-1F46DB1E3CDA}" destId="{D59DA101-8739-424A-A42E-9097D819F5CA}" srcOrd="0" destOrd="0" parTransId="{F2DA9FC6-D16D-44F0-9474-AA2614E89DEF}" sibTransId="{C8A437B1-12CE-427D-89D2-258BCE79C395}"/>
    <dgm:cxn modelId="{B9CAB84F-8E07-4080-843A-88843228F1DC}" type="presParOf" srcId="{1AD700EA-5EB0-4D4A-AED1-F743C8660C72}" destId="{9DA3AB8B-559E-48F5-B378-62E7D029BE29}" srcOrd="0" destOrd="0" presId="urn:microsoft.com/office/officeart/2016/7/layout/AccentHomeChevronProcess"/>
    <dgm:cxn modelId="{3C721560-527F-49F3-AB31-FF5D44AF7DE9}" type="presParOf" srcId="{9DA3AB8B-559E-48F5-B378-62E7D029BE29}" destId="{5D9D5E99-B35C-4390-8E25-F17CF5685B1C}" srcOrd="0" destOrd="0" presId="urn:microsoft.com/office/officeart/2016/7/layout/AccentHomeChevronProcess"/>
    <dgm:cxn modelId="{612A0CC9-4278-4378-BBCF-E6B13D6557C0}" type="presParOf" srcId="{9DA3AB8B-559E-48F5-B378-62E7D029BE29}" destId="{12370FE2-6BA9-4AB0-AD0F-732B585B28CD}" srcOrd="1" destOrd="0" presId="urn:microsoft.com/office/officeart/2016/7/layout/AccentHomeChevronProcess"/>
    <dgm:cxn modelId="{FCC191CE-0F9B-48F4-A853-FD7891656880}" type="presParOf" srcId="{9DA3AB8B-559E-48F5-B378-62E7D029BE29}" destId="{2464B8C9-04D9-4551-9FA0-CA25E7727EB7}" srcOrd="2" destOrd="0" presId="urn:microsoft.com/office/officeart/2016/7/layout/AccentHomeChevronProcess"/>
    <dgm:cxn modelId="{51875077-1A38-4A69-9DB7-9E72775E3460}" type="presParOf" srcId="{9DA3AB8B-559E-48F5-B378-62E7D029BE29}" destId="{BD39EC7E-5528-4223-9C31-5F235F1ED063}" srcOrd="3" destOrd="0" presId="urn:microsoft.com/office/officeart/2016/7/layout/AccentHomeChevronProcess"/>
    <dgm:cxn modelId="{3B543A37-2424-4014-B9E3-6764B49A6845}" type="presParOf" srcId="{1AD700EA-5EB0-4D4A-AED1-F743C8660C72}" destId="{9D0CE6F2-A64A-434A-9B94-28F3A8C11C17}" srcOrd="1" destOrd="0" presId="urn:microsoft.com/office/officeart/2016/7/layout/AccentHomeChevronProcess"/>
    <dgm:cxn modelId="{D5748873-145C-4371-9294-7B293639F552}" type="presParOf" srcId="{1AD700EA-5EB0-4D4A-AED1-F743C8660C72}" destId="{0439082E-3779-4DEA-A6F5-9E422D01FE6C}" srcOrd="2" destOrd="0" presId="urn:microsoft.com/office/officeart/2016/7/layout/AccentHomeChevronProcess"/>
    <dgm:cxn modelId="{2C0C81C3-57D6-4AD8-956B-E08F587F54F9}" type="presParOf" srcId="{0439082E-3779-4DEA-A6F5-9E422D01FE6C}" destId="{BFC1BC2F-D6D3-4E6F-80A8-C952D22B7474}" srcOrd="0" destOrd="0" presId="urn:microsoft.com/office/officeart/2016/7/layout/AccentHomeChevronProcess"/>
    <dgm:cxn modelId="{64660F26-D97D-4CE7-870D-E0A032E84C22}" type="presParOf" srcId="{0439082E-3779-4DEA-A6F5-9E422D01FE6C}" destId="{5B78A406-288A-46A8-879E-C2E89760D6A9}" srcOrd="1" destOrd="0" presId="urn:microsoft.com/office/officeart/2016/7/layout/AccentHomeChevronProcess"/>
    <dgm:cxn modelId="{5D8510F8-0185-4442-80C7-9F76FEB00523}" type="presParOf" srcId="{0439082E-3779-4DEA-A6F5-9E422D01FE6C}" destId="{C4CABE77-3683-4270-816F-0A6B6BB9BDDB}" srcOrd="2" destOrd="0" presId="urn:microsoft.com/office/officeart/2016/7/layout/AccentHomeChevronProcess"/>
    <dgm:cxn modelId="{AD0AAA52-9D60-424A-BC4C-58AB193EECA2}" type="presParOf" srcId="{0439082E-3779-4DEA-A6F5-9E422D01FE6C}" destId="{A3ECA58D-ACA6-4E8B-ABE0-E6DE4D6F1356}" srcOrd="3" destOrd="0" presId="urn:microsoft.com/office/officeart/2016/7/layout/AccentHomeChevronProcess"/>
    <dgm:cxn modelId="{A808EE45-2E66-4BC4-8EDB-B1577D7EA22E}" type="presParOf" srcId="{1AD700EA-5EB0-4D4A-AED1-F743C8660C72}" destId="{8068161A-587A-4D29-932D-33D4D86C3401}" srcOrd="3" destOrd="0" presId="urn:microsoft.com/office/officeart/2016/7/layout/AccentHomeChevronProcess"/>
    <dgm:cxn modelId="{020C61F5-B2B9-4D1D-811B-F7D9C76893FF}" type="presParOf" srcId="{1AD700EA-5EB0-4D4A-AED1-F743C8660C72}" destId="{327CFE77-8853-4B72-9223-9B2DB75C597A}" srcOrd="4" destOrd="0" presId="urn:microsoft.com/office/officeart/2016/7/layout/AccentHomeChevronProcess"/>
    <dgm:cxn modelId="{B0895295-E16D-460C-B745-05FF6E3B862D}" type="presParOf" srcId="{327CFE77-8853-4B72-9223-9B2DB75C597A}" destId="{8B74D080-8B2F-4868-9255-05AC93E0B440}" srcOrd="0" destOrd="0" presId="urn:microsoft.com/office/officeart/2016/7/layout/AccentHomeChevronProcess"/>
    <dgm:cxn modelId="{5D5A6F30-F528-40D0-A5D0-72F7A112344B}" type="presParOf" srcId="{327CFE77-8853-4B72-9223-9B2DB75C597A}" destId="{6F0FB608-91E1-4777-8AC7-EC59F104FAD5}" srcOrd="1" destOrd="0" presId="urn:microsoft.com/office/officeart/2016/7/layout/AccentHomeChevronProcess"/>
    <dgm:cxn modelId="{F359949F-06B9-41E6-8886-517E9E834143}" type="presParOf" srcId="{327CFE77-8853-4B72-9223-9B2DB75C597A}" destId="{5960774B-AF9E-460D-BB46-DDD1AA42998C}" srcOrd="2" destOrd="0" presId="urn:microsoft.com/office/officeart/2016/7/layout/AccentHomeChevronProcess"/>
    <dgm:cxn modelId="{E010B0AD-0258-41FA-B78A-36BAF38AC857}" type="presParOf" srcId="{327CFE77-8853-4B72-9223-9B2DB75C597A}" destId="{7C0F35ED-B6CC-4DA3-BA0D-19A341F31435}" srcOrd="3" destOrd="0" presId="urn:microsoft.com/office/officeart/2016/7/layout/AccentHomeChevronProcess"/>
    <dgm:cxn modelId="{2601CCC6-C967-45B4-82AE-F7FB6C7C78CD}" type="presParOf" srcId="{1AD700EA-5EB0-4D4A-AED1-F743C8660C72}" destId="{F2599327-523B-47BA-8C6E-385F5A5A9797}" srcOrd="5" destOrd="0" presId="urn:microsoft.com/office/officeart/2016/7/layout/AccentHomeChevronProcess"/>
    <dgm:cxn modelId="{E7AFCC08-38DC-416F-9943-2AE138953AC2}" type="presParOf" srcId="{1AD700EA-5EB0-4D4A-AED1-F743C8660C72}" destId="{2469CE2A-8E24-4DE8-AA54-ADAC4C101AD3}" srcOrd="6" destOrd="0" presId="urn:microsoft.com/office/officeart/2016/7/layout/AccentHomeChevronProcess"/>
    <dgm:cxn modelId="{18D87ED9-DA3C-4CA0-A677-54CA3E2C14FE}" type="presParOf" srcId="{2469CE2A-8E24-4DE8-AA54-ADAC4C101AD3}" destId="{5B58FFB0-7463-45ED-818C-43E764C03687}" srcOrd="0" destOrd="0" presId="urn:microsoft.com/office/officeart/2016/7/layout/AccentHomeChevronProcess"/>
    <dgm:cxn modelId="{0386FF64-16D5-45B6-8EC2-1559399D8930}" type="presParOf" srcId="{2469CE2A-8E24-4DE8-AA54-ADAC4C101AD3}" destId="{ED682B13-522E-4685-BC66-5C9F7FD92ECB}" srcOrd="1" destOrd="0" presId="urn:microsoft.com/office/officeart/2016/7/layout/AccentHomeChevronProcess"/>
    <dgm:cxn modelId="{72C7B678-05E6-4D59-954E-9D1F4171C943}" type="presParOf" srcId="{2469CE2A-8E24-4DE8-AA54-ADAC4C101AD3}" destId="{C2BA3F30-7FBA-4D26-8A6B-FCC685C2F795}" srcOrd="2" destOrd="0" presId="urn:microsoft.com/office/officeart/2016/7/layout/AccentHomeChevronProcess"/>
    <dgm:cxn modelId="{A1722F4A-2E6A-4634-9B2D-06A8CF8D9568}" type="presParOf" srcId="{2469CE2A-8E24-4DE8-AA54-ADAC4C101AD3}" destId="{52A3959F-9C9C-4ADD-A166-3760F56615DC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796CB-BE17-4DEA-999E-FF73D1FBCE4A}">
      <dsp:nvSpPr>
        <dsp:cNvPr id="0" name=""/>
        <dsp:cNvSpPr/>
      </dsp:nvSpPr>
      <dsp:spPr>
        <a:xfrm>
          <a:off x="1698" y="2228168"/>
          <a:ext cx="1660181" cy="830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Objectives</a:t>
          </a:r>
          <a:endParaRPr lang="en-US" sz="1900" kern="1200"/>
        </a:p>
      </dsp:txBody>
      <dsp:txXfrm>
        <a:off x="26011" y="2252481"/>
        <a:ext cx="1611555" cy="781464"/>
      </dsp:txXfrm>
    </dsp:sp>
    <dsp:sp modelId="{4A5C96B4-CFC3-4F12-85B0-5C52C0E0E891}">
      <dsp:nvSpPr>
        <dsp:cNvPr id="0" name=""/>
        <dsp:cNvSpPr/>
      </dsp:nvSpPr>
      <dsp:spPr>
        <a:xfrm rot="18770822">
          <a:off x="1505658" y="2269702"/>
          <a:ext cx="976515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76515" y="1553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9503" y="2260824"/>
        <a:ext cx="48825" cy="48825"/>
      </dsp:txXfrm>
    </dsp:sp>
    <dsp:sp modelId="{4144978F-B635-4345-8D71-CB90CD231E8E}">
      <dsp:nvSpPr>
        <dsp:cNvPr id="0" name=""/>
        <dsp:cNvSpPr/>
      </dsp:nvSpPr>
      <dsp:spPr>
        <a:xfrm>
          <a:off x="2325952" y="1512215"/>
          <a:ext cx="1660181" cy="8300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Primary </a:t>
          </a:r>
          <a:endParaRPr lang="en-US" sz="1900" kern="1200"/>
        </a:p>
      </dsp:txBody>
      <dsp:txXfrm>
        <a:off x="2350265" y="1536528"/>
        <a:ext cx="1611555" cy="781464"/>
      </dsp:txXfrm>
    </dsp:sp>
    <dsp:sp modelId="{453E66EF-44F2-4406-81DF-6921BD4AEEBE}">
      <dsp:nvSpPr>
        <dsp:cNvPr id="0" name=""/>
        <dsp:cNvSpPr/>
      </dsp:nvSpPr>
      <dsp:spPr>
        <a:xfrm rot="19457599">
          <a:off x="3909266" y="1673074"/>
          <a:ext cx="81780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817808" y="155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7725" y="1668164"/>
        <a:ext cx="40890" cy="40890"/>
      </dsp:txXfrm>
    </dsp:sp>
    <dsp:sp modelId="{4CD88A77-1AE8-404E-B5DA-CC34D097C519}">
      <dsp:nvSpPr>
        <dsp:cNvPr id="0" name=""/>
        <dsp:cNvSpPr/>
      </dsp:nvSpPr>
      <dsp:spPr>
        <a:xfrm>
          <a:off x="4650207" y="1034913"/>
          <a:ext cx="1660181" cy="8300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Implement a new OCR system</a:t>
          </a:r>
          <a:endParaRPr lang="en-US" sz="1900" kern="1200"/>
        </a:p>
      </dsp:txBody>
      <dsp:txXfrm>
        <a:off x="4674520" y="1059226"/>
        <a:ext cx="1611555" cy="781464"/>
      </dsp:txXfrm>
    </dsp:sp>
    <dsp:sp modelId="{A33E275B-E6F8-4A35-A533-9FF33A062EFE}">
      <dsp:nvSpPr>
        <dsp:cNvPr id="0" name=""/>
        <dsp:cNvSpPr/>
      </dsp:nvSpPr>
      <dsp:spPr>
        <a:xfrm rot="2142401">
          <a:off x="3909266" y="2150377"/>
          <a:ext cx="81780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817808" y="155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97725" y="2145466"/>
        <a:ext cx="40890" cy="40890"/>
      </dsp:txXfrm>
    </dsp:sp>
    <dsp:sp modelId="{4BF8D838-5926-4081-98A3-44C830F33952}">
      <dsp:nvSpPr>
        <dsp:cNvPr id="0" name=""/>
        <dsp:cNvSpPr/>
      </dsp:nvSpPr>
      <dsp:spPr>
        <a:xfrm>
          <a:off x="4650207" y="1989517"/>
          <a:ext cx="1660181" cy="8300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Improve data reliability</a:t>
          </a:r>
          <a:endParaRPr lang="en-US" sz="1900" kern="1200"/>
        </a:p>
      </dsp:txBody>
      <dsp:txXfrm>
        <a:off x="4674520" y="2013830"/>
        <a:ext cx="1611555" cy="781464"/>
      </dsp:txXfrm>
    </dsp:sp>
    <dsp:sp modelId="{037E4DFF-F772-44B1-A069-83E3922BEDB7}">
      <dsp:nvSpPr>
        <dsp:cNvPr id="0" name=""/>
        <dsp:cNvSpPr/>
      </dsp:nvSpPr>
      <dsp:spPr>
        <a:xfrm rot="2829178">
          <a:off x="1505658" y="2985656"/>
          <a:ext cx="976515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76515" y="15534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9503" y="2976777"/>
        <a:ext cx="48825" cy="48825"/>
      </dsp:txXfrm>
    </dsp:sp>
    <dsp:sp modelId="{99B040C3-95BC-4976-9F6C-CEEAF3C071CB}">
      <dsp:nvSpPr>
        <dsp:cNvPr id="0" name=""/>
        <dsp:cNvSpPr/>
      </dsp:nvSpPr>
      <dsp:spPr>
        <a:xfrm>
          <a:off x="2325952" y="2944122"/>
          <a:ext cx="1660181" cy="8300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Secondary</a:t>
          </a:r>
          <a:endParaRPr lang="en-US" sz="1900" kern="1200"/>
        </a:p>
      </dsp:txBody>
      <dsp:txXfrm>
        <a:off x="2350265" y="2968435"/>
        <a:ext cx="1611555" cy="781464"/>
      </dsp:txXfrm>
    </dsp:sp>
    <dsp:sp modelId="{54127D49-9BA5-4BBA-BBD4-085F905EE1FB}">
      <dsp:nvSpPr>
        <dsp:cNvPr id="0" name=""/>
        <dsp:cNvSpPr/>
      </dsp:nvSpPr>
      <dsp:spPr>
        <a:xfrm>
          <a:off x="3986134" y="3343632"/>
          <a:ext cx="66407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64072" y="1553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1568" y="3342565"/>
        <a:ext cx="33203" cy="33203"/>
      </dsp:txXfrm>
    </dsp:sp>
    <dsp:sp modelId="{C66BBEF4-61DE-4A98-92A7-E4F2048EDD15}">
      <dsp:nvSpPr>
        <dsp:cNvPr id="0" name=""/>
        <dsp:cNvSpPr/>
      </dsp:nvSpPr>
      <dsp:spPr>
        <a:xfrm>
          <a:off x="4650207" y="2944122"/>
          <a:ext cx="1660181" cy="8300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User experience</a:t>
          </a:r>
          <a:endParaRPr lang="en-US" sz="1900" kern="1200"/>
        </a:p>
      </dsp:txBody>
      <dsp:txXfrm>
        <a:off x="4674520" y="2968435"/>
        <a:ext cx="1611555" cy="7814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5E99-B35C-4390-8E25-F17CF5685B1C}">
      <dsp:nvSpPr>
        <dsp:cNvPr id="0" name=""/>
        <dsp:cNvSpPr/>
      </dsp:nvSpPr>
      <dsp:spPr>
        <a:xfrm rot="5400000">
          <a:off x="-633629" y="1273772"/>
          <a:ext cx="1427459" cy="14876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70FE2-6BA9-4AB0-AD0F-732B585B28CD}">
      <dsp:nvSpPr>
        <dsp:cNvPr id="0" name=""/>
        <dsp:cNvSpPr/>
      </dsp:nvSpPr>
      <dsp:spPr>
        <a:xfrm>
          <a:off x="5716" y="2061886"/>
          <a:ext cx="1859607" cy="475819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OCR app</a:t>
          </a:r>
          <a:endParaRPr lang="en-US" sz="1300" kern="1200"/>
        </a:p>
      </dsp:txBody>
      <dsp:txXfrm>
        <a:off x="5716" y="2061886"/>
        <a:ext cx="1800130" cy="475819"/>
      </dsp:txXfrm>
    </dsp:sp>
    <dsp:sp modelId="{2464B8C9-04D9-4551-9FA0-CA25E7727EB7}">
      <dsp:nvSpPr>
        <dsp:cNvPr id="0" name=""/>
        <dsp:cNvSpPr/>
      </dsp:nvSpPr>
      <dsp:spPr>
        <a:xfrm>
          <a:off x="154485" y="723687"/>
          <a:ext cx="1510001" cy="991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4485" y="723687"/>
        <a:ext cx="1510001" cy="991316"/>
      </dsp:txXfrm>
    </dsp:sp>
    <dsp:sp modelId="{BFC1BC2F-D6D3-4E6F-80A8-C952D22B7474}">
      <dsp:nvSpPr>
        <dsp:cNvPr id="0" name=""/>
        <dsp:cNvSpPr/>
      </dsp:nvSpPr>
      <dsp:spPr>
        <a:xfrm rot="5400000">
          <a:off x="1151593" y="1273772"/>
          <a:ext cx="1427459" cy="14876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836391"/>
              <a:satOff val="-444"/>
              <a:lumOff val="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8A406-288A-46A8-879E-C2E89760D6A9}">
      <dsp:nvSpPr>
        <dsp:cNvPr id="0" name=""/>
        <dsp:cNvSpPr/>
      </dsp:nvSpPr>
      <dsp:spPr>
        <a:xfrm>
          <a:off x="1790939" y="2061886"/>
          <a:ext cx="1859607" cy="475819"/>
        </a:xfrm>
        <a:prstGeom prst="chevron">
          <a:avLst>
            <a:gd name="adj" fmla="val 25000"/>
          </a:avLst>
        </a:prstGeom>
        <a:solidFill>
          <a:schemeClr val="accent2">
            <a:hueOff val="3836391"/>
            <a:satOff val="-444"/>
            <a:lumOff val="65"/>
            <a:alphaOff val="0"/>
          </a:schemeClr>
        </a:solidFill>
        <a:ln w="25400" cap="flat" cmpd="sng" algn="ctr">
          <a:solidFill>
            <a:schemeClr val="accent2">
              <a:hueOff val="3836391"/>
              <a:satOff val="-444"/>
              <a:lumOff val="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Image capture</a:t>
          </a:r>
          <a:endParaRPr lang="en-US" sz="1300" kern="1200"/>
        </a:p>
      </dsp:txBody>
      <dsp:txXfrm>
        <a:off x="1909894" y="2061886"/>
        <a:ext cx="1621697" cy="475819"/>
      </dsp:txXfrm>
    </dsp:sp>
    <dsp:sp modelId="{C4CABE77-3683-4270-816F-0A6B6BB9BDDB}">
      <dsp:nvSpPr>
        <dsp:cNvPr id="0" name=""/>
        <dsp:cNvSpPr/>
      </dsp:nvSpPr>
      <dsp:spPr>
        <a:xfrm>
          <a:off x="1939707" y="723687"/>
          <a:ext cx="1510001" cy="991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39707" y="723687"/>
        <a:ext cx="1510001" cy="991316"/>
      </dsp:txXfrm>
    </dsp:sp>
    <dsp:sp modelId="{8B74D080-8B2F-4868-9255-05AC93E0B440}">
      <dsp:nvSpPr>
        <dsp:cNvPr id="0" name=""/>
        <dsp:cNvSpPr/>
      </dsp:nvSpPr>
      <dsp:spPr>
        <a:xfrm rot="5400000">
          <a:off x="2936816" y="1273772"/>
          <a:ext cx="1427459" cy="14876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7672782"/>
              <a:satOff val="-887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FB608-91E1-4777-8AC7-EC59F104FAD5}">
      <dsp:nvSpPr>
        <dsp:cNvPr id="0" name=""/>
        <dsp:cNvSpPr/>
      </dsp:nvSpPr>
      <dsp:spPr>
        <a:xfrm>
          <a:off x="3576162" y="2061886"/>
          <a:ext cx="1859607" cy="475819"/>
        </a:xfrm>
        <a:prstGeom prst="chevron">
          <a:avLst>
            <a:gd name="adj" fmla="val 25000"/>
          </a:avLst>
        </a:prstGeom>
        <a:solidFill>
          <a:schemeClr val="accent2">
            <a:hueOff val="7672782"/>
            <a:satOff val="-887"/>
            <a:lumOff val="131"/>
            <a:alphaOff val="0"/>
          </a:schemeClr>
        </a:solidFill>
        <a:ln w="25400" cap="flat" cmpd="sng" algn="ctr">
          <a:solidFill>
            <a:schemeClr val="accent2">
              <a:hueOff val="7672782"/>
              <a:satOff val="-887"/>
              <a:lumOff val="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Database</a:t>
          </a:r>
          <a:endParaRPr lang="en-US" sz="1300" kern="1200"/>
        </a:p>
      </dsp:txBody>
      <dsp:txXfrm>
        <a:off x="3695117" y="2061886"/>
        <a:ext cx="1621697" cy="475819"/>
      </dsp:txXfrm>
    </dsp:sp>
    <dsp:sp modelId="{5960774B-AF9E-460D-BB46-DDD1AA42998C}">
      <dsp:nvSpPr>
        <dsp:cNvPr id="0" name=""/>
        <dsp:cNvSpPr/>
      </dsp:nvSpPr>
      <dsp:spPr>
        <a:xfrm>
          <a:off x="3724930" y="723687"/>
          <a:ext cx="1510001" cy="991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724930" y="723687"/>
        <a:ext cx="1510001" cy="991316"/>
      </dsp:txXfrm>
    </dsp:sp>
    <dsp:sp modelId="{5B58FFB0-7463-45ED-818C-43E764C03687}">
      <dsp:nvSpPr>
        <dsp:cNvPr id="0" name=""/>
        <dsp:cNvSpPr/>
      </dsp:nvSpPr>
      <dsp:spPr>
        <a:xfrm rot="5400000">
          <a:off x="4722039" y="1273772"/>
          <a:ext cx="1427459" cy="148768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1509173"/>
              <a:satOff val="-1331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82B13-522E-4685-BC66-5C9F7FD92ECB}">
      <dsp:nvSpPr>
        <dsp:cNvPr id="0" name=""/>
        <dsp:cNvSpPr/>
      </dsp:nvSpPr>
      <dsp:spPr>
        <a:xfrm>
          <a:off x="5361385" y="2061886"/>
          <a:ext cx="1859607" cy="475819"/>
        </a:xfrm>
        <a:prstGeom prst="chevron">
          <a:avLst>
            <a:gd name="adj" fmla="val 25000"/>
          </a:avLst>
        </a:prstGeom>
        <a:solidFill>
          <a:schemeClr val="accent2">
            <a:hueOff val="11509173"/>
            <a:satOff val="-1331"/>
            <a:lumOff val="196"/>
            <a:alphaOff val="0"/>
          </a:schemeClr>
        </a:solidFill>
        <a:ln w="25400" cap="flat" cmpd="sng" algn="ctr">
          <a:solidFill>
            <a:schemeClr val="accent2">
              <a:hueOff val="11509173"/>
              <a:satOff val="-1331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Dashboard</a:t>
          </a:r>
        </a:p>
      </dsp:txBody>
      <dsp:txXfrm>
        <a:off x="5480340" y="2061886"/>
        <a:ext cx="1621697" cy="475819"/>
      </dsp:txXfrm>
    </dsp:sp>
    <dsp:sp modelId="{C2BA3F30-7FBA-4D26-8A6B-FCC685C2F795}">
      <dsp:nvSpPr>
        <dsp:cNvPr id="0" name=""/>
        <dsp:cNvSpPr/>
      </dsp:nvSpPr>
      <dsp:spPr>
        <a:xfrm>
          <a:off x="5510153" y="723687"/>
          <a:ext cx="1510001" cy="991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Solutions:</a:t>
            </a:r>
            <a:br>
              <a:rPr lang="en-US"/>
            </a:b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Primary</a:t>
            </a:r>
          </a:p>
          <a:p>
            <a:br>
              <a:rPr lang="en-US"/>
            </a:br>
            <a:r>
              <a:rPr lang="en-US"/>
              <a:t>Making an improved dashboard for analytical purposes</a:t>
            </a:r>
          </a:p>
          <a:p>
            <a:endParaRPr lang="en-US"/>
          </a:p>
          <a:p>
            <a:r>
              <a:rPr lang="en-US"/>
              <a:t>Mobile friendly application for drivers to use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Secondary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r>
              <a:rPr lang="en-US"/>
              <a:t>Aesthetically pleasing and easy to navigate</a:t>
            </a:r>
          </a:p>
          <a:p>
            <a:endParaRPr lang="en-US"/>
          </a:p>
          <a:p>
            <a:r>
              <a:rPr lang="en-US"/>
              <a:t>Able to perform advanced data manipulation for future purposes (exporting or something lol)</a:t>
            </a:r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088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Solutions:</a:t>
            </a:r>
            <a:br>
              <a:rPr lang="en-US"/>
            </a:b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Primary</a:t>
            </a:r>
          </a:p>
          <a:p>
            <a:br>
              <a:rPr lang="en-US"/>
            </a:br>
            <a:r>
              <a:rPr lang="en-US"/>
              <a:t>Making an improved dashboard for analytical purposes</a:t>
            </a:r>
          </a:p>
          <a:p>
            <a:endParaRPr lang="en-US"/>
          </a:p>
          <a:p>
            <a:r>
              <a:rPr lang="en-US"/>
              <a:t>Mobile friendly application for drivers to use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Secondary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r>
              <a:rPr lang="en-US"/>
              <a:t>Aesthetically pleasing and easy to navigate</a:t>
            </a:r>
          </a:p>
          <a:p>
            <a:endParaRPr lang="en-US"/>
          </a:p>
          <a:p>
            <a:r>
              <a:rPr lang="en-US"/>
              <a:t>Able to perform advanced data manipulation for future purposes (exporting or something lol)</a:t>
            </a:r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100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51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88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002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8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8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35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89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48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482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72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10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784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765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42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37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619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32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Starting from </a:t>
            </a:r>
            <a:r>
              <a:rPr lang="en-US" err="1"/>
              <a:t>ocr</a:t>
            </a:r>
            <a:r>
              <a:rPr lang="en-US"/>
              <a:t> app, to take the image and record essential data, then transferred to database which will then be extracted for analytics</a:t>
            </a:r>
          </a:p>
        </p:txBody>
      </p:sp>
    </p:spTree>
    <p:extLst>
      <p:ext uri="{BB962C8B-B14F-4D97-AF65-F5344CB8AC3E}">
        <p14:creationId xmlns:p14="http://schemas.microsoft.com/office/powerpoint/2010/main" val="110133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762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36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96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- If the received value is above a certain threshold, the dashboard flag out the values for review by the admin manually based on the image submitted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105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The admin will be able to use the filter function to do basic analysis of the data submitted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450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The admin will be able to use the filter function to do basic analysis of the data submitted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337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/>
              <a:t>The admin will be able to use the following features to select the data (rows) needed for exporting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9218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/>
              <a:t>- </a:t>
            </a:r>
            <a:r>
              <a:rPr lang="en-US" sz="1100"/>
              <a:t>The user can export a specific set of dataset using the filter and export CSV function for further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26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/>
              <a:t>- </a:t>
            </a:r>
            <a:r>
              <a:rPr lang="en-US" sz="1100"/>
              <a:t>The user can export a specific set of dataset using the filter and export CSV function for further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13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636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/>
              <a:t>- </a:t>
            </a:r>
            <a:r>
              <a:rPr lang="en-US" sz="1100"/>
              <a:t>The user can export a specific set of dataset using the filter and export CSV function for further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58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SG"/>
              <a:t>- </a:t>
            </a:r>
            <a:r>
              <a:rPr lang="en-US" sz="1100"/>
              <a:t>The user can export a specific set of dataset using the filter and export CSV function for further analysis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7210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885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74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61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105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57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49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Solutions:</a:t>
            </a:r>
            <a:br>
              <a:rPr lang="en-US"/>
            </a:b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Primary</a:t>
            </a:r>
          </a:p>
          <a:p>
            <a:br>
              <a:rPr lang="en-US"/>
            </a:br>
            <a:r>
              <a:rPr lang="en-US"/>
              <a:t>Making an improved dashboard for analytical purposes</a:t>
            </a:r>
          </a:p>
          <a:p>
            <a:endParaRPr lang="en-US"/>
          </a:p>
          <a:p>
            <a:r>
              <a:rPr lang="en-US"/>
              <a:t>Mobile friendly application for drivers to use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Secondary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r>
              <a:rPr lang="en-US"/>
              <a:t>Aesthetically pleasing and easy to navigate</a:t>
            </a:r>
          </a:p>
          <a:p>
            <a:endParaRPr lang="en-US"/>
          </a:p>
          <a:p>
            <a:r>
              <a:rPr lang="en-US"/>
              <a:t>Able to perform advanced data manipulation for future purposes (exporting or something lol)</a:t>
            </a:r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3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959650"/>
            <a:ext cx="4006500" cy="23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585225"/>
            <a:ext cx="400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35800" y="3732824"/>
            <a:ext cx="4466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04100" y="1400000"/>
            <a:ext cx="38193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04100" y="2713700"/>
            <a:ext cx="38193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522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20000" y="3327887"/>
            <a:ext cx="24441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3343075" y="3327887"/>
            <a:ext cx="24441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5966150" y="3327887"/>
            <a:ext cx="2444100" cy="7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1792214"/>
            <a:ext cx="7347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3343071" y="1792214"/>
            <a:ext cx="7347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5966150" y="1792214"/>
            <a:ext cx="7347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2767388"/>
            <a:ext cx="24441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343075" y="2767388"/>
            <a:ext cx="24441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5966150" y="2767388"/>
            <a:ext cx="24441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kbak One"/>
              <a:buNone/>
              <a:defRPr sz="2000" b="1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mo"/>
              <a:buNone/>
              <a:defRPr b="0"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4832076" y="1890000"/>
            <a:ext cx="3254100" cy="18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2"/>
          </p:nvPr>
        </p:nvSpPr>
        <p:spPr>
          <a:xfrm>
            <a:off x="1057900" y="1890000"/>
            <a:ext cx="3254100" cy="18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807988" y="6013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380795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/>
          <p:nvPr/>
        </p:nvSpPr>
        <p:spPr>
          <a:xfrm>
            <a:off x="3808000" y="3611950"/>
            <a:ext cx="44481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200" b="1" u="sng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1"/>
          <p:cNvGrpSpPr/>
          <p:nvPr/>
        </p:nvGrpSpPr>
        <p:grpSpPr>
          <a:xfrm>
            <a:off x="5357775" y="1455190"/>
            <a:ext cx="3364174" cy="3225866"/>
            <a:chOff x="5221700" y="996740"/>
            <a:chExt cx="3364174" cy="3225866"/>
          </a:xfrm>
        </p:grpSpPr>
        <p:grpSp>
          <p:nvGrpSpPr>
            <p:cNvPr id="172" name="Google Shape;172;p31"/>
            <p:cNvGrpSpPr/>
            <p:nvPr/>
          </p:nvGrpSpPr>
          <p:grpSpPr>
            <a:xfrm>
              <a:off x="5221700" y="1520325"/>
              <a:ext cx="3364174" cy="2702282"/>
              <a:chOff x="5221700" y="1520325"/>
              <a:chExt cx="3364174" cy="2702282"/>
            </a:xfrm>
          </p:grpSpPr>
          <p:sp>
            <p:nvSpPr>
              <p:cNvPr id="173" name="Google Shape;173;p31"/>
              <p:cNvSpPr/>
              <p:nvPr/>
            </p:nvSpPr>
            <p:spPr>
              <a:xfrm>
                <a:off x="5221700" y="3044749"/>
                <a:ext cx="3364174" cy="1177858"/>
              </a:xfrm>
              <a:custGeom>
                <a:avLst/>
                <a:gdLst/>
                <a:ahLst/>
                <a:cxnLst/>
                <a:rect l="l" t="t" r="r" b="b"/>
                <a:pathLst>
                  <a:path w="41963" h="14692" extrusionOk="0">
                    <a:moveTo>
                      <a:pt x="35969" y="1"/>
                    </a:moveTo>
                    <a:cubicBezTo>
                      <a:pt x="34672" y="1"/>
                      <a:pt x="33098" y="118"/>
                      <a:pt x="31205" y="386"/>
                    </a:cubicBezTo>
                    <a:cubicBezTo>
                      <a:pt x="29309" y="656"/>
                      <a:pt x="27869" y="2096"/>
                      <a:pt x="26042" y="2435"/>
                    </a:cubicBezTo>
                    <a:cubicBezTo>
                      <a:pt x="23965" y="2822"/>
                      <a:pt x="22006" y="3436"/>
                      <a:pt x="20073" y="4278"/>
                    </a:cubicBezTo>
                    <a:cubicBezTo>
                      <a:pt x="16095" y="6005"/>
                      <a:pt x="12377" y="8304"/>
                      <a:pt x="8055" y="9156"/>
                    </a:cubicBezTo>
                    <a:cubicBezTo>
                      <a:pt x="5566" y="9644"/>
                      <a:pt x="1853" y="8658"/>
                      <a:pt x="688" y="10936"/>
                    </a:cubicBezTo>
                    <a:cubicBezTo>
                      <a:pt x="1" y="12277"/>
                      <a:pt x="628" y="14692"/>
                      <a:pt x="5711" y="14692"/>
                    </a:cubicBezTo>
                    <a:cubicBezTo>
                      <a:pt x="6932" y="14692"/>
                      <a:pt x="8410" y="14552"/>
                      <a:pt x="10190" y="14225"/>
                    </a:cubicBezTo>
                    <a:cubicBezTo>
                      <a:pt x="12446" y="13806"/>
                      <a:pt x="14596" y="13028"/>
                      <a:pt x="16842" y="12615"/>
                    </a:cubicBezTo>
                    <a:cubicBezTo>
                      <a:pt x="19019" y="12218"/>
                      <a:pt x="21074" y="11524"/>
                      <a:pt x="23086" y="10629"/>
                    </a:cubicBezTo>
                    <a:cubicBezTo>
                      <a:pt x="25056" y="9749"/>
                      <a:pt x="26963" y="8743"/>
                      <a:pt x="28928" y="7848"/>
                    </a:cubicBezTo>
                    <a:cubicBezTo>
                      <a:pt x="30888" y="6964"/>
                      <a:pt x="32890" y="6259"/>
                      <a:pt x="35013" y="5862"/>
                    </a:cubicBezTo>
                    <a:cubicBezTo>
                      <a:pt x="37079" y="5481"/>
                      <a:pt x="39616" y="5364"/>
                      <a:pt x="40855" y="3569"/>
                    </a:cubicBezTo>
                    <a:cubicBezTo>
                      <a:pt x="41962" y="1968"/>
                      <a:pt x="41289" y="1"/>
                      <a:pt x="359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1"/>
              <p:cNvSpPr/>
              <p:nvPr/>
            </p:nvSpPr>
            <p:spPr>
              <a:xfrm>
                <a:off x="7052129" y="2412131"/>
                <a:ext cx="764661" cy="909208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11341" extrusionOk="0">
                    <a:moveTo>
                      <a:pt x="3881" y="1"/>
                    </a:moveTo>
                    <a:cubicBezTo>
                      <a:pt x="3873" y="1"/>
                      <a:pt x="3864" y="5"/>
                      <a:pt x="3856" y="15"/>
                    </a:cubicBezTo>
                    <a:cubicBezTo>
                      <a:pt x="2405" y="1217"/>
                      <a:pt x="3326" y="3097"/>
                      <a:pt x="3353" y="4707"/>
                    </a:cubicBezTo>
                    <a:cubicBezTo>
                      <a:pt x="3374" y="5872"/>
                      <a:pt x="3188" y="7064"/>
                      <a:pt x="2913" y="8187"/>
                    </a:cubicBezTo>
                    <a:cubicBezTo>
                      <a:pt x="2855" y="8441"/>
                      <a:pt x="2834" y="8679"/>
                      <a:pt x="2834" y="8912"/>
                    </a:cubicBezTo>
                    <a:cubicBezTo>
                      <a:pt x="2791" y="8684"/>
                      <a:pt x="2765" y="8489"/>
                      <a:pt x="2744" y="8340"/>
                    </a:cubicBezTo>
                    <a:cubicBezTo>
                      <a:pt x="2664" y="7721"/>
                      <a:pt x="2754" y="7096"/>
                      <a:pt x="2648" y="6465"/>
                    </a:cubicBezTo>
                    <a:cubicBezTo>
                      <a:pt x="2431" y="5194"/>
                      <a:pt x="1366" y="4342"/>
                      <a:pt x="572" y="3420"/>
                    </a:cubicBezTo>
                    <a:cubicBezTo>
                      <a:pt x="566" y="3414"/>
                      <a:pt x="558" y="3411"/>
                      <a:pt x="551" y="3411"/>
                    </a:cubicBezTo>
                    <a:cubicBezTo>
                      <a:pt x="527" y="3411"/>
                      <a:pt x="503" y="3438"/>
                      <a:pt x="519" y="3462"/>
                    </a:cubicBezTo>
                    <a:cubicBezTo>
                      <a:pt x="1356" y="4718"/>
                      <a:pt x="2389" y="5618"/>
                      <a:pt x="2293" y="7270"/>
                    </a:cubicBezTo>
                    <a:cubicBezTo>
                      <a:pt x="2219" y="8467"/>
                      <a:pt x="2378" y="9484"/>
                      <a:pt x="2918" y="10506"/>
                    </a:cubicBezTo>
                    <a:cubicBezTo>
                      <a:pt x="2468" y="9945"/>
                      <a:pt x="2166" y="8923"/>
                      <a:pt x="2013" y="8584"/>
                    </a:cubicBezTo>
                    <a:cubicBezTo>
                      <a:pt x="1647" y="7779"/>
                      <a:pt x="397" y="7482"/>
                      <a:pt x="260" y="6677"/>
                    </a:cubicBezTo>
                    <a:cubicBezTo>
                      <a:pt x="252" y="6648"/>
                      <a:pt x="225" y="6634"/>
                      <a:pt x="199" y="6634"/>
                    </a:cubicBezTo>
                    <a:cubicBezTo>
                      <a:pt x="172" y="6634"/>
                      <a:pt x="146" y="6648"/>
                      <a:pt x="138" y="6677"/>
                    </a:cubicBezTo>
                    <a:cubicBezTo>
                      <a:pt x="0" y="7223"/>
                      <a:pt x="265" y="7461"/>
                      <a:pt x="657" y="7816"/>
                    </a:cubicBezTo>
                    <a:cubicBezTo>
                      <a:pt x="1303" y="8409"/>
                      <a:pt x="1594" y="9023"/>
                      <a:pt x="1912" y="9823"/>
                    </a:cubicBezTo>
                    <a:cubicBezTo>
                      <a:pt x="2127" y="10346"/>
                      <a:pt x="2835" y="11324"/>
                      <a:pt x="3488" y="11324"/>
                    </a:cubicBezTo>
                    <a:cubicBezTo>
                      <a:pt x="3590" y="11324"/>
                      <a:pt x="3690" y="11301"/>
                      <a:pt x="3787" y="11248"/>
                    </a:cubicBezTo>
                    <a:cubicBezTo>
                      <a:pt x="3921" y="11312"/>
                      <a:pt x="4057" y="11341"/>
                      <a:pt x="4191" y="11341"/>
                    </a:cubicBezTo>
                    <a:cubicBezTo>
                      <a:pt x="4934" y="11341"/>
                      <a:pt x="5651" y="10459"/>
                      <a:pt x="6117" y="9786"/>
                    </a:cubicBezTo>
                    <a:cubicBezTo>
                      <a:pt x="6334" y="9474"/>
                      <a:pt x="6536" y="9151"/>
                      <a:pt x="6753" y="8838"/>
                    </a:cubicBezTo>
                    <a:cubicBezTo>
                      <a:pt x="7124" y="8308"/>
                      <a:pt x="7648" y="8065"/>
                      <a:pt x="8199" y="7763"/>
                    </a:cubicBezTo>
                    <a:cubicBezTo>
                      <a:pt x="9046" y="7307"/>
                      <a:pt x="9269" y="6640"/>
                      <a:pt x="9528" y="5745"/>
                    </a:cubicBezTo>
                    <a:cubicBezTo>
                      <a:pt x="9538" y="5716"/>
                      <a:pt x="9516" y="5697"/>
                      <a:pt x="9493" y="5697"/>
                    </a:cubicBezTo>
                    <a:cubicBezTo>
                      <a:pt x="9478" y="5697"/>
                      <a:pt x="9462" y="5705"/>
                      <a:pt x="9454" y="5724"/>
                    </a:cubicBezTo>
                    <a:cubicBezTo>
                      <a:pt x="9041" y="6783"/>
                      <a:pt x="8432" y="7207"/>
                      <a:pt x="7383" y="7620"/>
                    </a:cubicBezTo>
                    <a:cubicBezTo>
                      <a:pt x="6912" y="7805"/>
                      <a:pt x="6536" y="8128"/>
                      <a:pt x="6239" y="8531"/>
                    </a:cubicBezTo>
                    <a:cubicBezTo>
                      <a:pt x="5773" y="9156"/>
                      <a:pt x="5233" y="10353"/>
                      <a:pt x="4465" y="10713"/>
                    </a:cubicBezTo>
                    <a:cubicBezTo>
                      <a:pt x="4846" y="10109"/>
                      <a:pt x="5058" y="8949"/>
                      <a:pt x="5111" y="8684"/>
                    </a:cubicBezTo>
                    <a:cubicBezTo>
                      <a:pt x="5265" y="7895"/>
                      <a:pt x="5307" y="7111"/>
                      <a:pt x="5704" y="6396"/>
                    </a:cubicBezTo>
                    <a:cubicBezTo>
                      <a:pt x="5969" y="5920"/>
                      <a:pt x="6266" y="5554"/>
                      <a:pt x="6340" y="4998"/>
                    </a:cubicBezTo>
                    <a:cubicBezTo>
                      <a:pt x="6446" y="4199"/>
                      <a:pt x="6419" y="3378"/>
                      <a:pt x="6477" y="2567"/>
                    </a:cubicBezTo>
                    <a:cubicBezTo>
                      <a:pt x="6481" y="2532"/>
                      <a:pt x="6451" y="2510"/>
                      <a:pt x="6421" y="2510"/>
                    </a:cubicBezTo>
                    <a:cubicBezTo>
                      <a:pt x="6402" y="2510"/>
                      <a:pt x="6382" y="2520"/>
                      <a:pt x="6371" y="2541"/>
                    </a:cubicBezTo>
                    <a:cubicBezTo>
                      <a:pt x="5789" y="3632"/>
                      <a:pt x="6324" y="4839"/>
                      <a:pt x="5471" y="5867"/>
                    </a:cubicBezTo>
                    <a:cubicBezTo>
                      <a:pt x="5079" y="6333"/>
                      <a:pt x="4836" y="6825"/>
                      <a:pt x="4714" y="7413"/>
                    </a:cubicBezTo>
                    <a:cubicBezTo>
                      <a:pt x="4629" y="7816"/>
                      <a:pt x="4433" y="9987"/>
                      <a:pt x="3962" y="10543"/>
                    </a:cubicBezTo>
                    <a:cubicBezTo>
                      <a:pt x="4433" y="9272"/>
                      <a:pt x="4279" y="7800"/>
                      <a:pt x="4491" y="6476"/>
                    </a:cubicBezTo>
                    <a:cubicBezTo>
                      <a:pt x="4624" y="5629"/>
                      <a:pt x="5058" y="5025"/>
                      <a:pt x="5492" y="4315"/>
                    </a:cubicBezTo>
                    <a:cubicBezTo>
                      <a:pt x="5900" y="3632"/>
                      <a:pt x="5577" y="2795"/>
                      <a:pt x="5773" y="2059"/>
                    </a:cubicBezTo>
                    <a:cubicBezTo>
                      <a:pt x="5784" y="2023"/>
                      <a:pt x="5753" y="1997"/>
                      <a:pt x="5723" y="1997"/>
                    </a:cubicBezTo>
                    <a:cubicBezTo>
                      <a:pt x="5708" y="1997"/>
                      <a:pt x="5693" y="2003"/>
                      <a:pt x="5683" y="2016"/>
                    </a:cubicBezTo>
                    <a:cubicBezTo>
                      <a:pt x="5280" y="2668"/>
                      <a:pt x="5418" y="3404"/>
                      <a:pt x="5047" y="4056"/>
                    </a:cubicBezTo>
                    <a:cubicBezTo>
                      <a:pt x="4687" y="4686"/>
                      <a:pt x="4232" y="5025"/>
                      <a:pt x="4004" y="5745"/>
                    </a:cubicBezTo>
                    <a:cubicBezTo>
                      <a:pt x="3792" y="6423"/>
                      <a:pt x="3771" y="7170"/>
                      <a:pt x="3729" y="7869"/>
                    </a:cubicBezTo>
                    <a:cubicBezTo>
                      <a:pt x="3707" y="8277"/>
                      <a:pt x="3692" y="8674"/>
                      <a:pt x="3660" y="9076"/>
                    </a:cubicBezTo>
                    <a:cubicBezTo>
                      <a:pt x="3644" y="9325"/>
                      <a:pt x="3511" y="9749"/>
                      <a:pt x="3474" y="10109"/>
                    </a:cubicBezTo>
                    <a:cubicBezTo>
                      <a:pt x="3406" y="9527"/>
                      <a:pt x="3331" y="8955"/>
                      <a:pt x="3459" y="8340"/>
                    </a:cubicBezTo>
                    <a:cubicBezTo>
                      <a:pt x="3644" y="7456"/>
                      <a:pt x="3803" y="6635"/>
                      <a:pt x="3872" y="5719"/>
                    </a:cubicBezTo>
                    <a:cubicBezTo>
                      <a:pt x="3946" y="4808"/>
                      <a:pt x="3888" y="3960"/>
                      <a:pt x="3702" y="3060"/>
                    </a:cubicBezTo>
                    <a:cubicBezTo>
                      <a:pt x="3474" y="1958"/>
                      <a:pt x="3072" y="1031"/>
                      <a:pt x="3903" y="57"/>
                    </a:cubicBezTo>
                    <a:cubicBezTo>
                      <a:pt x="3923" y="33"/>
                      <a:pt x="3905" y="1"/>
                      <a:pt x="38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1"/>
              <p:cNvSpPr/>
              <p:nvPr/>
            </p:nvSpPr>
            <p:spPr>
              <a:xfrm>
                <a:off x="5556247" y="3338089"/>
                <a:ext cx="714635" cy="515894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6435" extrusionOk="0">
                    <a:moveTo>
                      <a:pt x="1555" y="0"/>
                    </a:moveTo>
                    <a:cubicBezTo>
                      <a:pt x="1273" y="0"/>
                      <a:pt x="989" y="119"/>
                      <a:pt x="864" y="291"/>
                    </a:cubicBezTo>
                    <a:cubicBezTo>
                      <a:pt x="726" y="482"/>
                      <a:pt x="646" y="678"/>
                      <a:pt x="456" y="852"/>
                    </a:cubicBezTo>
                    <a:cubicBezTo>
                      <a:pt x="270" y="1022"/>
                      <a:pt x="37" y="1160"/>
                      <a:pt x="16" y="1377"/>
                    </a:cubicBezTo>
                    <a:cubicBezTo>
                      <a:pt x="0" y="1594"/>
                      <a:pt x="350" y="1774"/>
                      <a:pt x="488" y="1954"/>
                    </a:cubicBezTo>
                    <a:cubicBezTo>
                      <a:pt x="694" y="2214"/>
                      <a:pt x="466" y="2537"/>
                      <a:pt x="360" y="2786"/>
                    </a:cubicBezTo>
                    <a:cubicBezTo>
                      <a:pt x="270" y="3008"/>
                      <a:pt x="276" y="3220"/>
                      <a:pt x="334" y="3442"/>
                    </a:cubicBezTo>
                    <a:cubicBezTo>
                      <a:pt x="397" y="3670"/>
                      <a:pt x="705" y="3808"/>
                      <a:pt x="943" y="3945"/>
                    </a:cubicBezTo>
                    <a:cubicBezTo>
                      <a:pt x="1356" y="4189"/>
                      <a:pt x="1441" y="4449"/>
                      <a:pt x="1165" y="4756"/>
                    </a:cubicBezTo>
                    <a:cubicBezTo>
                      <a:pt x="1017" y="4915"/>
                      <a:pt x="758" y="5074"/>
                      <a:pt x="742" y="5270"/>
                    </a:cubicBezTo>
                    <a:cubicBezTo>
                      <a:pt x="705" y="5582"/>
                      <a:pt x="1150" y="5751"/>
                      <a:pt x="1510" y="5884"/>
                    </a:cubicBezTo>
                    <a:cubicBezTo>
                      <a:pt x="1785" y="5990"/>
                      <a:pt x="2071" y="6085"/>
                      <a:pt x="2341" y="6196"/>
                    </a:cubicBezTo>
                    <a:cubicBezTo>
                      <a:pt x="2627" y="6318"/>
                      <a:pt x="2897" y="6435"/>
                      <a:pt x="3247" y="6435"/>
                    </a:cubicBezTo>
                    <a:cubicBezTo>
                      <a:pt x="3300" y="6435"/>
                      <a:pt x="3321" y="6376"/>
                      <a:pt x="3263" y="6371"/>
                    </a:cubicBezTo>
                    <a:lnTo>
                      <a:pt x="3247" y="6371"/>
                    </a:lnTo>
                    <a:cubicBezTo>
                      <a:pt x="3257" y="6355"/>
                      <a:pt x="3263" y="6345"/>
                      <a:pt x="3263" y="6329"/>
                    </a:cubicBezTo>
                    <a:cubicBezTo>
                      <a:pt x="3298" y="6380"/>
                      <a:pt x="3351" y="6417"/>
                      <a:pt x="3431" y="6417"/>
                    </a:cubicBezTo>
                    <a:cubicBezTo>
                      <a:pt x="3458" y="6417"/>
                      <a:pt x="3489" y="6412"/>
                      <a:pt x="3522" y="6403"/>
                    </a:cubicBezTo>
                    <a:cubicBezTo>
                      <a:pt x="3586" y="6382"/>
                      <a:pt x="3686" y="6350"/>
                      <a:pt x="3708" y="6297"/>
                    </a:cubicBezTo>
                    <a:cubicBezTo>
                      <a:pt x="3732" y="6212"/>
                      <a:pt x="3781" y="6188"/>
                      <a:pt x="3855" y="6188"/>
                    </a:cubicBezTo>
                    <a:cubicBezTo>
                      <a:pt x="3910" y="6188"/>
                      <a:pt x="3979" y="6201"/>
                      <a:pt x="4063" y="6212"/>
                    </a:cubicBezTo>
                    <a:cubicBezTo>
                      <a:pt x="4102" y="6217"/>
                      <a:pt x="4139" y="6219"/>
                      <a:pt x="4175" y="6219"/>
                    </a:cubicBezTo>
                    <a:cubicBezTo>
                      <a:pt x="4640" y="6219"/>
                      <a:pt x="4811" y="5824"/>
                      <a:pt x="4905" y="5593"/>
                    </a:cubicBezTo>
                    <a:cubicBezTo>
                      <a:pt x="5011" y="5328"/>
                      <a:pt x="5228" y="5259"/>
                      <a:pt x="5593" y="5153"/>
                    </a:cubicBezTo>
                    <a:cubicBezTo>
                      <a:pt x="5937" y="5052"/>
                      <a:pt x="6176" y="4925"/>
                      <a:pt x="6250" y="4682"/>
                    </a:cubicBezTo>
                    <a:cubicBezTo>
                      <a:pt x="6340" y="4390"/>
                      <a:pt x="6303" y="4131"/>
                      <a:pt x="6573" y="3871"/>
                    </a:cubicBezTo>
                    <a:cubicBezTo>
                      <a:pt x="6843" y="3607"/>
                      <a:pt x="7267" y="3474"/>
                      <a:pt x="7638" y="3283"/>
                    </a:cubicBezTo>
                    <a:cubicBezTo>
                      <a:pt x="8225" y="2982"/>
                      <a:pt x="7865" y="2410"/>
                      <a:pt x="7844" y="2012"/>
                    </a:cubicBezTo>
                    <a:cubicBezTo>
                      <a:pt x="7828" y="1726"/>
                      <a:pt x="8088" y="1488"/>
                      <a:pt x="8400" y="1303"/>
                    </a:cubicBezTo>
                    <a:cubicBezTo>
                      <a:pt x="8448" y="1234"/>
                      <a:pt x="8914" y="1033"/>
                      <a:pt x="8723" y="937"/>
                    </a:cubicBezTo>
                    <a:cubicBezTo>
                      <a:pt x="8644" y="895"/>
                      <a:pt x="8564" y="890"/>
                      <a:pt x="8474" y="874"/>
                    </a:cubicBezTo>
                    <a:cubicBezTo>
                      <a:pt x="8268" y="852"/>
                      <a:pt x="8082" y="831"/>
                      <a:pt x="7881" y="784"/>
                    </a:cubicBezTo>
                    <a:cubicBezTo>
                      <a:pt x="7740" y="748"/>
                      <a:pt x="7498" y="670"/>
                      <a:pt x="7304" y="670"/>
                    </a:cubicBezTo>
                    <a:cubicBezTo>
                      <a:pt x="7236" y="670"/>
                      <a:pt x="7173" y="679"/>
                      <a:pt x="7124" y="704"/>
                    </a:cubicBezTo>
                    <a:cubicBezTo>
                      <a:pt x="6859" y="821"/>
                      <a:pt x="6727" y="1022"/>
                      <a:pt x="6568" y="1191"/>
                    </a:cubicBezTo>
                    <a:cubicBezTo>
                      <a:pt x="6467" y="1297"/>
                      <a:pt x="6366" y="1403"/>
                      <a:pt x="6234" y="1499"/>
                    </a:cubicBezTo>
                    <a:cubicBezTo>
                      <a:pt x="6080" y="1605"/>
                      <a:pt x="5879" y="1668"/>
                      <a:pt x="5726" y="1774"/>
                    </a:cubicBezTo>
                    <a:cubicBezTo>
                      <a:pt x="5259" y="2092"/>
                      <a:pt x="5360" y="2621"/>
                      <a:pt x="4915" y="2960"/>
                    </a:cubicBezTo>
                    <a:cubicBezTo>
                      <a:pt x="4756" y="3082"/>
                      <a:pt x="4534" y="3119"/>
                      <a:pt x="4428" y="3262"/>
                    </a:cubicBezTo>
                    <a:cubicBezTo>
                      <a:pt x="4296" y="3453"/>
                      <a:pt x="4327" y="3697"/>
                      <a:pt x="4327" y="3893"/>
                    </a:cubicBezTo>
                    <a:cubicBezTo>
                      <a:pt x="4327" y="4189"/>
                      <a:pt x="4243" y="4438"/>
                      <a:pt x="3925" y="4660"/>
                    </a:cubicBezTo>
                    <a:cubicBezTo>
                      <a:pt x="3708" y="4819"/>
                      <a:pt x="3416" y="4925"/>
                      <a:pt x="3210" y="5089"/>
                    </a:cubicBezTo>
                    <a:cubicBezTo>
                      <a:pt x="3051" y="5217"/>
                      <a:pt x="3062" y="5391"/>
                      <a:pt x="3083" y="5545"/>
                    </a:cubicBezTo>
                    <a:cubicBezTo>
                      <a:pt x="3125" y="5826"/>
                      <a:pt x="3263" y="6075"/>
                      <a:pt x="3152" y="6350"/>
                    </a:cubicBezTo>
                    <a:cubicBezTo>
                      <a:pt x="3104" y="6345"/>
                      <a:pt x="3062" y="6339"/>
                      <a:pt x="3019" y="6323"/>
                    </a:cubicBezTo>
                    <a:cubicBezTo>
                      <a:pt x="3326" y="6064"/>
                      <a:pt x="2993" y="5688"/>
                      <a:pt x="2707" y="5497"/>
                    </a:cubicBezTo>
                    <a:cubicBezTo>
                      <a:pt x="2384" y="5285"/>
                      <a:pt x="2971" y="4872"/>
                      <a:pt x="3141" y="4676"/>
                    </a:cubicBezTo>
                    <a:cubicBezTo>
                      <a:pt x="3326" y="4470"/>
                      <a:pt x="3406" y="4226"/>
                      <a:pt x="3353" y="3993"/>
                    </a:cubicBezTo>
                    <a:cubicBezTo>
                      <a:pt x="3300" y="3765"/>
                      <a:pt x="2993" y="3649"/>
                      <a:pt x="2770" y="3501"/>
                    </a:cubicBezTo>
                    <a:cubicBezTo>
                      <a:pt x="2474" y="3305"/>
                      <a:pt x="2866" y="2907"/>
                      <a:pt x="2993" y="2701"/>
                    </a:cubicBezTo>
                    <a:cubicBezTo>
                      <a:pt x="3136" y="2468"/>
                      <a:pt x="3152" y="2251"/>
                      <a:pt x="3062" y="2007"/>
                    </a:cubicBezTo>
                    <a:cubicBezTo>
                      <a:pt x="2993" y="1800"/>
                      <a:pt x="2712" y="1689"/>
                      <a:pt x="2490" y="1562"/>
                    </a:cubicBezTo>
                    <a:cubicBezTo>
                      <a:pt x="2251" y="1430"/>
                      <a:pt x="2182" y="1271"/>
                      <a:pt x="2278" y="1080"/>
                    </a:cubicBezTo>
                    <a:cubicBezTo>
                      <a:pt x="2331" y="969"/>
                      <a:pt x="2394" y="879"/>
                      <a:pt x="2384" y="762"/>
                    </a:cubicBezTo>
                    <a:cubicBezTo>
                      <a:pt x="2362" y="577"/>
                      <a:pt x="2209" y="265"/>
                      <a:pt x="2002" y="127"/>
                    </a:cubicBezTo>
                    <a:cubicBezTo>
                      <a:pt x="1874" y="39"/>
                      <a:pt x="1715" y="0"/>
                      <a:pt x="15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>
                <a:off x="5706084" y="3142075"/>
                <a:ext cx="355955" cy="69844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8712" extrusionOk="0">
                    <a:moveTo>
                      <a:pt x="3665" y="0"/>
                    </a:moveTo>
                    <a:cubicBezTo>
                      <a:pt x="3386" y="0"/>
                      <a:pt x="3245" y="163"/>
                      <a:pt x="3067" y="390"/>
                    </a:cubicBezTo>
                    <a:cubicBezTo>
                      <a:pt x="2808" y="708"/>
                      <a:pt x="2432" y="697"/>
                      <a:pt x="2077" y="829"/>
                    </a:cubicBezTo>
                    <a:cubicBezTo>
                      <a:pt x="1404" y="1073"/>
                      <a:pt x="1616" y="2010"/>
                      <a:pt x="1373" y="2529"/>
                    </a:cubicBezTo>
                    <a:cubicBezTo>
                      <a:pt x="1214" y="2874"/>
                      <a:pt x="811" y="3059"/>
                      <a:pt x="610" y="3393"/>
                    </a:cubicBezTo>
                    <a:cubicBezTo>
                      <a:pt x="440" y="3679"/>
                      <a:pt x="430" y="4023"/>
                      <a:pt x="478" y="4341"/>
                    </a:cubicBezTo>
                    <a:cubicBezTo>
                      <a:pt x="515" y="4574"/>
                      <a:pt x="621" y="4791"/>
                      <a:pt x="679" y="5024"/>
                    </a:cubicBezTo>
                    <a:cubicBezTo>
                      <a:pt x="764" y="5374"/>
                      <a:pt x="557" y="5517"/>
                      <a:pt x="340" y="5728"/>
                    </a:cubicBezTo>
                    <a:cubicBezTo>
                      <a:pt x="75" y="5983"/>
                      <a:pt x="1" y="6327"/>
                      <a:pt x="70" y="6682"/>
                    </a:cubicBezTo>
                    <a:cubicBezTo>
                      <a:pt x="176" y="7254"/>
                      <a:pt x="493" y="8202"/>
                      <a:pt x="1065" y="8525"/>
                    </a:cubicBezTo>
                    <a:cubicBezTo>
                      <a:pt x="1044" y="8557"/>
                      <a:pt x="1044" y="8610"/>
                      <a:pt x="1087" y="8636"/>
                    </a:cubicBezTo>
                    <a:cubicBezTo>
                      <a:pt x="1153" y="8678"/>
                      <a:pt x="1228" y="8712"/>
                      <a:pt x="1295" y="8712"/>
                    </a:cubicBezTo>
                    <a:cubicBezTo>
                      <a:pt x="1356" y="8712"/>
                      <a:pt x="1411" y="8683"/>
                      <a:pt x="1447" y="8604"/>
                    </a:cubicBezTo>
                    <a:cubicBezTo>
                      <a:pt x="1479" y="8535"/>
                      <a:pt x="1473" y="8451"/>
                      <a:pt x="1457" y="8387"/>
                    </a:cubicBezTo>
                    <a:cubicBezTo>
                      <a:pt x="1420" y="8159"/>
                      <a:pt x="1320" y="8122"/>
                      <a:pt x="1553" y="7953"/>
                    </a:cubicBezTo>
                    <a:cubicBezTo>
                      <a:pt x="1802" y="7767"/>
                      <a:pt x="2066" y="7651"/>
                      <a:pt x="2194" y="7338"/>
                    </a:cubicBezTo>
                    <a:cubicBezTo>
                      <a:pt x="2368" y="6915"/>
                      <a:pt x="2321" y="6412"/>
                      <a:pt x="2384" y="5967"/>
                    </a:cubicBezTo>
                    <a:cubicBezTo>
                      <a:pt x="2453" y="5490"/>
                      <a:pt x="2824" y="5215"/>
                      <a:pt x="3036" y="4812"/>
                    </a:cubicBezTo>
                    <a:cubicBezTo>
                      <a:pt x="3232" y="4426"/>
                      <a:pt x="3316" y="3959"/>
                      <a:pt x="3279" y="3541"/>
                    </a:cubicBezTo>
                    <a:cubicBezTo>
                      <a:pt x="3237" y="3107"/>
                      <a:pt x="3062" y="2704"/>
                      <a:pt x="3067" y="2270"/>
                    </a:cubicBezTo>
                    <a:cubicBezTo>
                      <a:pt x="3073" y="1783"/>
                      <a:pt x="3523" y="1481"/>
                      <a:pt x="3835" y="1174"/>
                    </a:cubicBezTo>
                    <a:cubicBezTo>
                      <a:pt x="4153" y="856"/>
                      <a:pt x="4439" y="61"/>
                      <a:pt x="3729" y="3"/>
                    </a:cubicBezTo>
                    <a:cubicBezTo>
                      <a:pt x="3707" y="1"/>
                      <a:pt x="3686" y="0"/>
                      <a:pt x="3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" name="Google Shape;177;p31"/>
              <p:cNvGrpSpPr/>
              <p:nvPr/>
            </p:nvGrpSpPr>
            <p:grpSpPr>
              <a:xfrm>
                <a:off x="5627598" y="3172299"/>
                <a:ext cx="549564" cy="674950"/>
                <a:chOff x="5627598" y="3172299"/>
                <a:chExt cx="549564" cy="674950"/>
              </a:xfrm>
            </p:grpSpPr>
            <p:sp>
              <p:nvSpPr>
                <p:cNvPr id="178" name="Google Shape;178;p31"/>
                <p:cNvSpPr/>
                <p:nvPr/>
              </p:nvSpPr>
              <p:spPr>
                <a:xfrm>
                  <a:off x="5627598" y="3369436"/>
                  <a:ext cx="171564" cy="477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" h="5960" extrusionOk="0">
                      <a:moveTo>
                        <a:pt x="529" y="1"/>
                      </a:moveTo>
                      <a:cubicBezTo>
                        <a:pt x="521" y="1"/>
                        <a:pt x="512" y="2"/>
                        <a:pt x="503" y="6"/>
                      </a:cubicBezTo>
                      <a:cubicBezTo>
                        <a:pt x="249" y="117"/>
                        <a:pt x="53" y="313"/>
                        <a:pt x="37" y="514"/>
                      </a:cubicBezTo>
                      <a:cubicBezTo>
                        <a:pt x="0" y="843"/>
                        <a:pt x="281" y="1071"/>
                        <a:pt x="461" y="1362"/>
                      </a:cubicBezTo>
                      <a:cubicBezTo>
                        <a:pt x="646" y="1674"/>
                        <a:pt x="328" y="1838"/>
                        <a:pt x="185" y="2098"/>
                      </a:cubicBezTo>
                      <a:cubicBezTo>
                        <a:pt x="53" y="2342"/>
                        <a:pt x="238" y="2543"/>
                        <a:pt x="461" y="2739"/>
                      </a:cubicBezTo>
                      <a:cubicBezTo>
                        <a:pt x="779" y="3025"/>
                        <a:pt x="1059" y="3279"/>
                        <a:pt x="1202" y="3629"/>
                      </a:cubicBezTo>
                      <a:cubicBezTo>
                        <a:pt x="1366" y="4047"/>
                        <a:pt x="975" y="4317"/>
                        <a:pt x="794" y="4688"/>
                      </a:cubicBezTo>
                      <a:cubicBezTo>
                        <a:pt x="689" y="4905"/>
                        <a:pt x="789" y="5117"/>
                        <a:pt x="1070" y="5249"/>
                      </a:cubicBezTo>
                      <a:cubicBezTo>
                        <a:pt x="1234" y="5329"/>
                        <a:pt x="1525" y="5334"/>
                        <a:pt x="1652" y="5451"/>
                      </a:cubicBezTo>
                      <a:cubicBezTo>
                        <a:pt x="1790" y="5572"/>
                        <a:pt x="1986" y="5742"/>
                        <a:pt x="1917" y="5911"/>
                      </a:cubicBezTo>
                      <a:cubicBezTo>
                        <a:pt x="1904" y="5939"/>
                        <a:pt x="1936" y="5959"/>
                        <a:pt x="1971" y="5959"/>
                      </a:cubicBezTo>
                      <a:cubicBezTo>
                        <a:pt x="1990" y="5959"/>
                        <a:pt x="2010" y="5953"/>
                        <a:pt x="2023" y="5938"/>
                      </a:cubicBezTo>
                      <a:cubicBezTo>
                        <a:pt x="2140" y="5784"/>
                        <a:pt x="1986" y="5583"/>
                        <a:pt x="1848" y="5451"/>
                      </a:cubicBezTo>
                      <a:cubicBezTo>
                        <a:pt x="1589" y="5212"/>
                        <a:pt x="1001" y="5239"/>
                        <a:pt x="937" y="4900"/>
                      </a:cubicBezTo>
                      <a:cubicBezTo>
                        <a:pt x="874" y="4593"/>
                        <a:pt x="1324" y="4312"/>
                        <a:pt x="1404" y="4010"/>
                      </a:cubicBezTo>
                      <a:cubicBezTo>
                        <a:pt x="1478" y="3740"/>
                        <a:pt x="1319" y="3470"/>
                        <a:pt x="1155" y="3226"/>
                      </a:cubicBezTo>
                      <a:cubicBezTo>
                        <a:pt x="948" y="2924"/>
                        <a:pt x="503" y="2712"/>
                        <a:pt x="328" y="2405"/>
                      </a:cubicBezTo>
                      <a:cubicBezTo>
                        <a:pt x="185" y="2156"/>
                        <a:pt x="524" y="1960"/>
                        <a:pt x="636" y="1748"/>
                      </a:cubicBezTo>
                      <a:cubicBezTo>
                        <a:pt x="757" y="1515"/>
                        <a:pt x="583" y="1282"/>
                        <a:pt x="424" y="1081"/>
                      </a:cubicBezTo>
                      <a:cubicBezTo>
                        <a:pt x="302" y="912"/>
                        <a:pt x="196" y="769"/>
                        <a:pt x="185" y="583"/>
                      </a:cubicBezTo>
                      <a:cubicBezTo>
                        <a:pt x="180" y="377"/>
                        <a:pt x="381" y="213"/>
                        <a:pt x="567" y="59"/>
                      </a:cubicBezTo>
                      <a:cubicBezTo>
                        <a:pt x="593" y="37"/>
                        <a:pt x="569" y="1"/>
                        <a:pt x="52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31"/>
                <p:cNvSpPr/>
                <p:nvPr/>
              </p:nvSpPr>
              <p:spPr>
                <a:xfrm>
                  <a:off x="5803570" y="3424512"/>
                  <a:ext cx="373592" cy="419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0" h="5230" extrusionOk="0">
                      <a:moveTo>
                        <a:pt x="4600" y="0"/>
                      </a:moveTo>
                      <a:cubicBezTo>
                        <a:pt x="4595" y="0"/>
                        <a:pt x="4589" y="1"/>
                        <a:pt x="4584" y="2"/>
                      </a:cubicBezTo>
                      <a:cubicBezTo>
                        <a:pt x="4277" y="76"/>
                        <a:pt x="4028" y="267"/>
                        <a:pt x="3917" y="463"/>
                      </a:cubicBezTo>
                      <a:cubicBezTo>
                        <a:pt x="3843" y="606"/>
                        <a:pt x="3832" y="738"/>
                        <a:pt x="3800" y="881"/>
                      </a:cubicBezTo>
                      <a:cubicBezTo>
                        <a:pt x="3763" y="1040"/>
                        <a:pt x="3409" y="1109"/>
                        <a:pt x="3255" y="1215"/>
                      </a:cubicBezTo>
                      <a:cubicBezTo>
                        <a:pt x="3006" y="1390"/>
                        <a:pt x="3085" y="1718"/>
                        <a:pt x="3038" y="1930"/>
                      </a:cubicBezTo>
                      <a:cubicBezTo>
                        <a:pt x="2964" y="2243"/>
                        <a:pt x="2466" y="2258"/>
                        <a:pt x="2222" y="2470"/>
                      </a:cubicBezTo>
                      <a:cubicBezTo>
                        <a:pt x="2005" y="2656"/>
                        <a:pt x="2000" y="2915"/>
                        <a:pt x="1984" y="3143"/>
                      </a:cubicBezTo>
                      <a:cubicBezTo>
                        <a:pt x="1963" y="3339"/>
                        <a:pt x="1926" y="3508"/>
                        <a:pt x="1724" y="3662"/>
                      </a:cubicBezTo>
                      <a:cubicBezTo>
                        <a:pt x="1592" y="3768"/>
                        <a:pt x="1316" y="3784"/>
                        <a:pt x="1131" y="3831"/>
                      </a:cubicBezTo>
                      <a:cubicBezTo>
                        <a:pt x="840" y="3900"/>
                        <a:pt x="739" y="4112"/>
                        <a:pt x="702" y="4297"/>
                      </a:cubicBezTo>
                      <a:cubicBezTo>
                        <a:pt x="660" y="4472"/>
                        <a:pt x="718" y="4689"/>
                        <a:pt x="596" y="4848"/>
                      </a:cubicBezTo>
                      <a:cubicBezTo>
                        <a:pt x="474" y="5002"/>
                        <a:pt x="263" y="5102"/>
                        <a:pt x="40" y="5182"/>
                      </a:cubicBezTo>
                      <a:cubicBezTo>
                        <a:pt x="1" y="5195"/>
                        <a:pt x="19" y="5230"/>
                        <a:pt x="56" y="5230"/>
                      </a:cubicBezTo>
                      <a:cubicBezTo>
                        <a:pt x="64" y="5230"/>
                        <a:pt x="73" y="5228"/>
                        <a:pt x="82" y="5224"/>
                      </a:cubicBezTo>
                      <a:cubicBezTo>
                        <a:pt x="321" y="5155"/>
                        <a:pt x="707" y="5023"/>
                        <a:pt x="771" y="4827"/>
                      </a:cubicBezTo>
                      <a:cubicBezTo>
                        <a:pt x="872" y="4536"/>
                        <a:pt x="729" y="4049"/>
                        <a:pt x="1242" y="3916"/>
                      </a:cubicBezTo>
                      <a:cubicBezTo>
                        <a:pt x="1539" y="3837"/>
                        <a:pt x="1761" y="3815"/>
                        <a:pt x="1963" y="3635"/>
                      </a:cubicBezTo>
                      <a:cubicBezTo>
                        <a:pt x="2217" y="3418"/>
                        <a:pt x="2137" y="3074"/>
                        <a:pt x="2190" y="2820"/>
                      </a:cubicBezTo>
                      <a:cubicBezTo>
                        <a:pt x="2249" y="2518"/>
                        <a:pt x="2582" y="2438"/>
                        <a:pt x="2905" y="2274"/>
                      </a:cubicBezTo>
                      <a:cubicBezTo>
                        <a:pt x="3223" y="2105"/>
                        <a:pt x="3218" y="1856"/>
                        <a:pt x="3244" y="1612"/>
                      </a:cubicBezTo>
                      <a:cubicBezTo>
                        <a:pt x="3260" y="1406"/>
                        <a:pt x="3350" y="1257"/>
                        <a:pt x="3626" y="1151"/>
                      </a:cubicBezTo>
                      <a:cubicBezTo>
                        <a:pt x="3726" y="1120"/>
                        <a:pt x="3912" y="1046"/>
                        <a:pt x="3933" y="966"/>
                      </a:cubicBezTo>
                      <a:cubicBezTo>
                        <a:pt x="3986" y="807"/>
                        <a:pt x="3986" y="638"/>
                        <a:pt x="4055" y="484"/>
                      </a:cubicBezTo>
                      <a:cubicBezTo>
                        <a:pt x="4150" y="288"/>
                        <a:pt x="4394" y="166"/>
                        <a:pt x="4627" y="39"/>
                      </a:cubicBezTo>
                      <a:cubicBezTo>
                        <a:pt x="4659" y="30"/>
                        <a:pt x="4635" y="0"/>
                        <a:pt x="460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31"/>
                <p:cNvSpPr/>
                <p:nvPr/>
              </p:nvSpPr>
              <p:spPr>
                <a:xfrm>
                  <a:off x="5758354" y="3172299"/>
                  <a:ext cx="237303" cy="665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8295" extrusionOk="0">
                      <a:moveTo>
                        <a:pt x="2893" y="1"/>
                      </a:moveTo>
                      <a:cubicBezTo>
                        <a:pt x="2881" y="1"/>
                        <a:pt x="2870" y="6"/>
                        <a:pt x="2860" y="18"/>
                      </a:cubicBezTo>
                      <a:cubicBezTo>
                        <a:pt x="2733" y="156"/>
                        <a:pt x="2521" y="262"/>
                        <a:pt x="2368" y="373"/>
                      </a:cubicBezTo>
                      <a:cubicBezTo>
                        <a:pt x="2225" y="479"/>
                        <a:pt x="2278" y="691"/>
                        <a:pt x="2129" y="807"/>
                      </a:cubicBezTo>
                      <a:cubicBezTo>
                        <a:pt x="2013" y="897"/>
                        <a:pt x="1875" y="940"/>
                        <a:pt x="1748" y="1046"/>
                      </a:cubicBezTo>
                      <a:cubicBezTo>
                        <a:pt x="1600" y="1162"/>
                        <a:pt x="1531" y="1390"/>
                        <a:pt x="1451" y="1549"/>
                      </a:cubicBezTo>
                      <a:cubicBezTo>
                        <a:pt x="1277" y="1898"/>
                        <a:pt x="1192" y="2280"/>
                        <a:pt x="1266" y="2672"/>
                      </a:cubicBezTo>
                      <a:cubicBezTo>
                        <a:pt x="1324" y="2989"/>
                        <a:pt x="1547" y="3339"/>
                        <a:pt x="1192" y="3593"/>
                      </a:cubicBezTo>
                      <a:cubicBezTo>
                        <a:pt x="1044" y="3694"/>
                        <a:pt x="885" y="3752"/>
                        <a:pt x="752" y="3868"/>
                      </a:cubicBezTo>
                      <a:cubicBezTo>
                        <a:pt x="503" y="4091"/>
                        <a:pt x="609" y="4546"/>
                        <a:pt x="668" y="4822"/>
                      </a:cubicBezTo>
                      <a:cubicBezTo>
                        <a:pt x="726" y="5097"/>
                        <a:pt x="795" y="5325"/>
                        <a:pt x="662" y="5590"/>
                      </a:cubicBezTo>
                      <a:cubicBezTo>
                        <a:pt x="578" y="5770"/>
                        <a:pt x="398" y="5902"/>
                        <a:pt x="270" y="6051"/>
                      </a:cubicBezTo>
                      <a:cubicBezTo>
                        <a:pt x="53" y="6294"/>
                        <a:pt x="0" y="6554"/>
                        <a:pt x="53" y="6861"/>
                      </a:cubicBezTo>
                      <a:cubicBezTo>
                        <a:pt x="85" y="7067"/>
                        <a:pt x="180" y="7269"/>
                        <a:pt x="260" y="7459"/>
                      </a:cubicBezTo>
                      <a:cubicBezTo>
                        <a:pt x="345" y="7671"/>
                        <a:pt x="588" y="8021"/>
                        <a:pt x="541" y="8248"/>
                      </a:cubicBezTo>
                      <a:cubicBezTo>
                        <a:pt x="535" y="8278"/>
                        <a:pt x="552" y="8295"/>
                        <a:pt x="573" y="8295"/>
                      </a:cubicBezTo>
                      <a:cubicBezTo>
                        <a:pt x="588" y="8295"/>
                        <a:pt x="605" y="8285"/>
                        <a:pt x="615" y="8264"/>
                      </a:cubicBezTo>
                      <a:cubicBezTo>
                        <a:pt x="747" y="7941"/>
                        <a:pt x="461" y="7618"/>
                        <a:pt x="345" y="7327"/>
                      </a:cubicBezTo>
                      <a:cubicBezTo>
                        <a:pt x="260" y="7110"/>
                        <a:pt x="180" y="6887"/>
                        <a:pt x="164" y="6649"/>
                      </a:cubicBezTo>
                      <a:cubicBezTo>
                        <a:pt x="143" y="6368"/>
                        <a:pt x="350" y="6167"/>
                        <a:pt x="535" y="5982"/>
                      </a:cubicBezTo>
                      <a:cubicBezTo>
                        <a:pt x="710" y="5812"/>
                        <a:pt x="922" y="5558"/>
                        <a:pt x="906" y="5293"/>
                      </a:cubicBezTo>
                      <a:cubicBezTo>
                        <a:pt x="885" y="4817"/>
                        <a:pt x="525" y="4176"/>
                        <a:pt x="1054" y="3868"/>
                      </a:cubicBezTo>
                      <a:cubicBezTo>
                        <a:pt x="1282" y="3736"/>
                        <a:pt x="1568" y="3604"/>
                        <a:pt x="1563" y="3286"/>
                      </a:cubicBezTo>
                      <a:cubicBezTo>
                        <a:pt x="1557" y="3101"/>
                        <a:pt x="1504" y="2931"/>
                        <a:pt x="1441" y="2756"/>
                      </a:cubicBezTo>
                      <a:cubicBezTo>
                        <a:pt x="1346" y="2460"/>
                        <a:pt x="1399" y="2115"/>
                        <a:pt x="1494" y="1829"/>
                      </a:cubicBezTo>
                      <a:cubicBezTo>
                        <a:pt x="1568" y="1607"/>
                        <a:pt x="1700" y="1342"/>
                        <a:pt x="1854" y="1162"/>
                      </a:cubicBezTo>
                      <a:cubicBezTo>
                        <a:pt x="1960" y="1035"/>
                        <a:pt x="2235" y="998"/>
                        <a:pt x="2315" y="844"/>
                      </a:cubicBezTo>
                      <a:cubicBezTo>
                        <a:pt x="2410" y="664"/>
                        <a:pt x="2415" y="521"/>
                        <a:pt x="2601" y="394"/>
                      </a:cubicBezTo>
                      <a:cubicBezTo>
                        <a:pt x="2738" y="304"/>
                        <a:pt x="2860" y="241"/>
                        <a:pt x="2940" y="98"/>
                      </a:cubicBezTo>
                      <a:cubicBezTo>
                        <a:pt x="2959" y="46"/>
                        <a:pt x="2926" y="1"/>
                        <a:pt x="28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1" name="Google Shape;181;p31"/>
              <p:cNvSpPr/>
              <p:nvPr/>
            </p:nvSpPr>
            <p:spPr>
              <a:xfrm>
                <a:off x="6426246" y="2714691"/>
                <a:ext cx="553734" cy="717922"/>
              </a:xfrm>
              <a:custGeom>
                <a:avLst/>
                <a:gdLst/>
                <a:ahLst/>
                <a:cxnLst/>
                <a:rect l="l" t="t" r="r" b="b"/>
                <a:pathLst>
                  <a:path w="6907" h="8955" extrusionOk="0">
                    <a:moveTo>
                      <a:pt x="408" y="1"/>
                    </a:moveTo>
                    <a:cubicBezTo>
                      <a:pt x="255" y="425"/>
                      <a:pt x="154" y="859"/>
                      <a:pt x="0" y="1298"/>
                    </a:cubicBezTo>
                    <a:cubicBezTo>
                      <a:pt x="223" y="2437"/>
                      <a:pt x="477" y="3565"/>
                      <a:pt x="816" y="4677"/>
                    </a:cubicBezTo>
                    <a:cubicBezTo>
                      <a:pt x="1208" y="5933"/>
                      <a:pt x="1388" y="7336"/>
                      <a:pt x="2029" y="8491"/>
                    </a:cubicBezTo>
                    <a:cubicBezTo>
                      <a:pt x="2156" y="8716"/>
                      <a:pt x="2331" y="8955"/>
                      <a:pt x="2573" y="8955"/>
                    </a:cubicBezTo>
                    <a:cubicBezTo>
                      <a:pt x="2644" y="8955"/>
                      <a:pt x="2720" y="8935"/>
                      <a:pt x="2802" y="8888"/>
                    </a:cubicBezTo>
                    <a:cubicBezTo>
                      <a:pt x="3173" y="8676"/>
                      <a:pt x="3454" y="8305"/>
                      <a:pt x="3702" y="7972"/>
                    </a:cubicBezTo>
                    <a:cubicBezTo>
                      <a:pt x="4147" y="7368"/>
                      <a:pt x="4523" y="6727"/>
                      <a:pt x="4857" y="6054"/>
                    </a:cubicBezTo>
                    <a:cubicBezTo>
                      <a:pt x="5000" y="5763"/>
                      <a:pt x="5159" y="5482"/>
                      <a:pt x="5313" y="5196"/>
                    </a:cubicBezTo>
                    <a:cubicBezTo>
                      <a:pt x="5403" y="5011"/>
                      <a:pt x="5482" y="4831"/>
                      <a:pt x="5498" y="4635"/>
                    </a:cubicBezTo>
                    <a:cubicBezTo>
                      <a:pt x="5662" y="4757"/>
                      <a:pt x="5853" y="4990"/>
                      <a:pt x="6006" y="5170"/>
                    </a:cubicBezTo>
                    <a:cubicBezTo>
                      <a:pt x="6038" y="5202"/>
                      <a:pt x="6065" y="5234"/>
                      <a:pt x="6091" y="5271"/>
                    </a:cubicBezTo>
                    <a:cubicBezTo>
                      <a:pt x="6276" y="5493"/>
                      <a:pt x="6329" y="5652"/>
                      <a:pt x="6589" y="5790"/>
                    </a:cubicBezTo>
                    <a:cubicBezTo>
                      <a:pt x="6600" y="5795"/>
                      <a:pt x="6612" y="5798"/>
                      <a:pt x="6623" y="5798"/>
                    </a:cubicBezTo>
                    <a:cubicBezTo>
                      <a:pt x="6652" y="5798"/>
                      <a:pt x="6678" y="5780"/>
                      <a:pt x="6690" y="5753"/>
                    </a:cubicBezTo>
                    <a:cubicBezTo>
                      <a:pt x="6907" y="5149"/>
                      <a:pt x="6192" y="4402"/>
                      <a:pt x="5922" y="3947"/>
                    </a:cubicBezTo>
                    <a:cubicBezTo>
                      <a:pt x="5788" y="3731"/>
                      <a:pt x="5550" y="3302"/>
                      <a:pt x="5297" y="3302"/>
                    </a:cubicBezTo>
                    <a:cubicBezTo>
                      <a:pt x="5209" y="3302"/>
                      <a:pt x="5119" y="3354"/>
                      <a:pt x="5032" y="3486"/>
                    </a:cubicBezTo>
                    <a:lnTo>
                      <a:pt x="5032" y="3491"/>
                    </a:lnTo>
                    <a:cubicBezTo>
                      <a:pt x="4846" y="3772"/>
                      <a:pt x="4730" y="4095"/>
                      <a:pt x="4566" y="4386"/>
                    </a:cubicBezTo>
                    <a:cubicBezTo>
                      <a:pt x="4349" y="4778"/>
                      <a:pt x="4147" y="5181"/>
                      <a:pt x="3920" y="5573"/>
                    </a:cubicBezTo>
                    <a:cubicBezTo>
                      <a:pt x="3830" y="5737"/>
                      <a:pt x="3729" y="5896"/>
                      <a:pt x="3639" y="6054"/>
                    </a:cubicBezTo>
                    <a:cubicBezTo>
                      <a:pt x="3586" y="6134"/>
                      <a:pt x="3544" y="6229"/>
                      <a:pt x="3485" y="6303"/>
                    </a:cubicBezTo>
                    <a:cubicBezTo>
                      <a:pt x="3435" y="6364"/>
                      <a:pt x="3387" y="6403"/>
                      <a:pt x="3343" y="6403"/>
                    </a:cubicBezTo>
                    <a:cubicBezTo>
                      <a:pt x="3298" y="6403"/>
                      <a:pt x="3258" y="6362"/>
                      <a:pt x="3226" y="6261"/>
                    </a:cubicBezTo>
                    <a:cubicBezTo>
                      <a:pt x="2749" y="4566"/>
                      <a:pt x="2182" y="1950"/>
                      <a:pt x="2055" y="1590"/>
                    </a:cubicBezTo>
                    <a:cubicBezTo>
                      <a:pt x="1722" y="642"/>
                      <a:pt x="858" y="202"/>
                      <a:pt x="461" y="17"/>
                    </a:cubicBezTo>
                    <a:cubicBezTo>
                      <a:pt x="440" y="11"/>
                      <a:pt x="424" y="6"/>
                      <a:pt x="408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1"/>
              <p:cNvSpPr/>
              <p:nvPr/>
            </p:nvSpPr>
            <p:spPr>
              <a:xfrm>
                <a:off x="6824928" y="2979411"/>
                <a:ext cx="156332" cy="200184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497" extrusionOk="0">
                    <a:moveTo>
                      <a:pt x="341" y="0"/>
                    </a:moveTo>
                    <a:cubicBezTo>
                      <a:pt x="253" y="0"/>
                      <a:pt x="162" y="52"/>
                      <a:pt x="75" y="184"/>
                    </a:cubicBezTo>
                    <a:cubicBezTo>
                      <a:pt x="69" y="184"/>
                      <a:pt x="1" y="300"/>
                      <a:pt x="1" y="300"/>
                    </a:cubicBezTo>
                    <a:cubicBezTo>
                      <a:pt x="340" y="502"/>
                      <a:pt x="652" y="470"/>
                      <a:pt x="647" y="1418"/>
                    </a:cubicBezTo>
                    <a:cubicBezTo>
                      <a:pt x="673" y="1450"/>
                      <a:pt x="1107" y="1932"/>
                      <a:pt x="1134" y="1969"/>
                    </a:cubicBezTo>
                    <a:cubicBezTo>
                      <a:pt x="1319" y="2191"/>
                      <a:pt x="1372" y="2350"/>
                      <a:pt x="1632" y="2488"/>
                    </a:cubicBezTo>
                    <a:cubicBezTo>
                      <a:pt x="1642" y="2493"/>
                      <a:pt x="1653" y="2496"/>
                      <a:pt x="1664" y="2496"/>
                    </a:cubicBezTo>
                    <a:cubicBezTo>
                      <a:pt x="1693" y="2496"/>
                      <a:pt x="1721" y="2478"/>
                      <a:pt x="1732" y="2451"/>
                    </a:cubicBezTo>
                    <a:cubicBezTo>
                      <a:pt x="1950" y="1847"/>
                      <a:pt x="1235" y="1100"/>
                      <a:pt x="964" y="645"/>
                    </a:cubicBezTo>
                    <a:cubicBezTo>
                      <a:pt x="835" y="429"/>
                      <a:pt x="595" y="0"/>
                      <a:pt x="3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1"/>
              <p:cNvSpPr/>
              <p:nvPr/>
            </p:nvSpPr>
            <p:spPr>
              <a:xfrm>
                <a:off x="5968478" y="1520325"/>
                <a:ext cx="540185" cy="608410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7589" extrusionOk="0">
                    <a:moveTo>
                      <a:pt x="2882" y="0"/>
                    </a:moveTo>
                    <a:cubicBezTo>
                      <a:pt x="2317" y="0"/>
                      <a:pt x="1743" y="209"/>
                      <a:pt x="1272" y="493"/>
                    </a:cubicBezTo>
                    <a:cubicBezTo>
                      <a:pt x="589" y="896"/>
                      <a:pt x="165" y="1685"/>
                      <a:pt x="59" y="2458"/>
                    </a:cubicBezTo>
                    <a:cubicBezTo>
                      <a:pt x="6" y="2850"/>
                      <a:pt x="1" y="3236"/>
                      <a:pt x="91" y="3623"/>
                    </a:cubicBezTo>
                    <a:cubicBezTo>
                      <a:pt x="144" y="3835"/>
                      <a:pt x="456" y="4365"/>
                      <a:pt x="398" y="4571"/>
                    </a:cubicBezTo>
                    <a:cubicBezTo>
                      <a:pt x="7" y="5983"/>
                      <a:pt x="987" y="7588"/>
                      <a:pt x="2450" y="7588"/>
                    </a:cubicBezTo>
                    <a:cubicBezTo>
                      <a:pt x="2590" y="7588"/>
                      <a:pt x="2734" y="7573"/>
                      <a:pt x="2882" y="7542"/>
                    </a:cubicBezTo>
                    <a:cubicBezTo>
                      <a:pt x="4217" y="7262"/>
                      <a:pt x="6166" y="6536"/>
                      <a:pt x="6590" y="5064"/>
                    </a:cubicBezTo>
                    <a:cubicBezTo>
                      <a:pt x="6738" y="4502"/>
                      <a:pt x="6632" y="3867"/>
                      <a:pt x="6224" y="3448"/>
                    </a:cubicBezTo>
                    <a:cubicBezTo>
                      <a:pt x="5875" y="3088"/>
                      <a:pt x="5382" y="3009"/>
                      <a:pt x="5144" y="2537"/>
                    </a:cubicBezTo>
                    <a:cubicBezTo>
                      <a:pt x="4709" y="1685"/>
                      <a:pt x="4699" y="588"/>
                      <a:pt x="3666" y="154"/>
                    </a:cubicBezTo>
                    <a:cubicBezTo>
                      <a:pt x="3414" y="47"/>
                      <a:pt x="3149" y="0"/>
                      <a:pt x="2882" y="0"/>
                    </a:cubicBezTo>
                    <a:close/>
                  </a:path>
                </a:pathLst>
              </a:custGeom>
              <a:solidFill>
                <a:srgbClr val="6E464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1"/>
              <p:cNvSpPr/>
              <p:nvPr/>
            </p:nvSpPr>
            <p:spPr>
              <a:xfrm>
                <a:off x="5872515" y="2097065"/>
                <a:ext cx="382651" cy="421374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5256" extrusionOk="0">
                    <a:moveTo>
                      <a:pt x="3763" y="0"/>
                    </a:moveTo>
                    <a:cubicBezTo>
                      <a:pt x="3726" y="0"/>
                      <a:pt x="3686" y="3"/>
                      <a:pt x="3645" y="9"/>
                    </a:cubicBezTo>
                    <a:cubicBezTo>
                      <a:pt x="2877" y="121"/>
                      <a:pt x="2956" y="3616"/>
                      <a:pt x="2956" y="3616"/>
                    </a:cubicBezTo>
                    <a:cubicBezTo>
                      <a:pt x="2956" y="3616"/>
                      <a:pt x="2400" y="3606"/>
                      <a:pt x="1987" y="3431"/>
                    </a:cubicBezTo>
                    <a:cubicBezTo>
                      <a:pt x="1630" y="3286"/>
                      <a:pt x="756" y="3107"/>
                      <a:pt x="501" y="3107"/>
                    </a:cubicBezTo>
                    <a:cubicBezTo>
                      <a:pt x="457" y="3107"/>
                      <a:pt x="432" y="3112"/>
                      <a:pt x="430" y="3124"/>
                    </a:cubicBezTo>
                    <a:cubicBezTo>
                      <a:pt x="414" y="3203"/>
                      <a:pt x="1" y="3764"/>
                      <a:pt x="1" y="3764"/>
                    </a:cubicBezTo>
                    <a:cubicBezTo>
                      <a:pt x="1" y="3764"/>
                      <a:pt x="2091" y="5256"/>
                      <a:pt x="3292" y="5256"/>
                    </a:cubicBezTo>
                    <a:cubicBezTo>
                      <a:pt x="3479" y="5256"/>
                      <a:pt x="3645" y="5220"/>
                      <a:pt x="3777" y="5136"/>
                    </a:cubicBezTo>
                    <a:cubicBezTo>
                      <a:pt x="4773" y="4511"/>
                      <a:pt x="4370" y="931"/>
                      <a:pt x="4370" y="931"/>
                    </a:cubicBezTo>
                    <a:cubicBezTo>
                      <a:pt x="4370" y="931"/>
                      <a:pt x="4423" y="0"/>
                      <a:pt x="37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1"/>
              <p:cNvSpPr/>
              <p:nvPr/>
            </p:nvSpPr>
            <p:spPr>
              <a:xfrm>
                <a:off x="6144290" y="1952519"/>
                <a:ext cx="398285" cy="53577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6683" extrusionOk="0">
                    <a:moveTo>
                      <a:pt x="2633" y="0"/>
                    </a:moveTo>
                    <a:cubicBezTo>
                      <a:pt x="1857" y="0"/>
                      <a:pt x="1030" y="342"/>
                      <a:pt x="530" y="1034"/>
                    </a:cubicBezTo>
                    <a:cubicBezTo>
                      <a:pt x="27" y="1722"/>
                      <a:pt x="1" y="1807"/>
                      <a:pt x="297" y="2596"/>
                    </a:cubicBezTo>
                    <a:cubicBezTo>
                      <a:pt x="589" y="3354"/>
                      <a:pt x="2029" y="5154"/>
                      <a:pt x="2331" y="6267"/>
                    </a:cubicBezTo>
                    <a:cubicBezTo>
                      <a:pt x="2409" y="6557"/>
                      <a:pt x="2726" y="6682"/>
                      <a:pt x="3104" y="6682"/>
                    </a:cubicBezTo>
                    <a:cubicBezTo>
                      <a:pt x="3753" y="6682"/>
                      <a:pt x="4583" y="6313"/>
                      <a:pt x="4693" y="5774"/>
                    </a:cubicBezTo>
                    <a:cubicBezTo>
                      <a:pt x="4699" y="5776"/>
                      <a:pt x="4704" y="5777"/>
                      <a:pt x="4709" y="5777"/>
                    </a:cubicBezTo>
                    <a:cubicBezTo>
                      <a:pt x="4968" y="5777"/>
                      <a:pt x="4266" y="2995"/>
                      <a:pt x="4089" y="1706"/>
                    </a:cubicBezTo>
                    <a:cubicBezTo>
                      <a:pt x="4010" y="1129"/>
                      <a:pt x="4322" y="600"/>
                      <a:pt x="3740" y="271"/>
                    </a:cubicBezTo>
                    <a:cubicBezTo>
                      <a:pt x="3419" y="91"/>
                      <a:pt x="3033" y="0"/>
                      <a:pt x="26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1"/>
              <p:cNvSpPr/>
              <p:nvPr/>
            </p:nvSpPr>
            <p:spPr>
              <a:xfrm>
                <a:off x="6652965" y="2172504"/>
                <a:ext cx="47541" cy="5106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637" extrusionOk="0">
                    <a:moveTo>
                      <a:pt x="522" y="0"/>
                    </a:moveTo>
                    <a:cubicBezTo>
                      <a:pt x="510" y="0"/>
                      <a:pt x="498" y="5"/>
                      <a:pt x="488" y="16"/>
                    </a:cubicBezTo>
                    <a:cubicBezTo>
                      <a:pt x="382" y="122"/>
                      <a:pt x="265" y="212"/>
                      <a:pt x="170" y="329"/>
                    </a:cubicBezTo>
                    <a:cubicBezTo>
                      <a:pt x="91" y="408"/>
                      <a:pt x="16" y="493"/>
                      <a:pt x="1" y="604"/>
                    </a:cubicBezTo>
                    <a:cubicBezTo>
                      <a:pt x="1" y="620"/>
                      <a:pt x="22" y="636"/>
                      <a:pt x="37" y="636"/>
                    </a:cubicBezTo>
                    <a:cubicBezTo>
                      <a:pt x="41" y="636"/>
                      <a:pt x="46" y="635"/>
                      <a:pt x="48" y="631"/>
                    </a:cubicBezTo>
                    <a:cubicBezTo>
                      <a:pt x="149" y="551"/>
                      <a:pt x="212" y="435"/>
                      <a:pt x="297" y="339"/>
                    </a:cubicBezTo>
                    <a:lnTo>
                      <a:pt x="557" y="80"/>
                    </a:lnTo>
                    <a:cubicBezTo>
                      <a:pt x="593" y="48"/>
                      <a:pt x="559" y="0"/>
                      <a:pt x="522" y="0"/>
                    </a:cubicBezTo>
                    <a:close/>
                  </a:path>
                </a:pathLst>
              </a:custGeom>
              <a:solidFill>
                <a:srgbClr val="9F491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6633885" y="2152302"/>
                <a:ext cx="35034" cy="5315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663" extrusionOk="0">
                    <a:moveTo>
                      <a:pt x="370" y="0"/>
                    </a:moveTo>
                    <a:cubicBezTo>
                      <a:pt x="360" y="0"/>
                      <a:pt x="349" y="4"/>
                      <a:pt x="339" y="14"/>
                    </a:cubicBezTo>
                    <a:cubicBezTo>
                      <a:pt x="260" y="115"/>
                      <a:pt x="175" y="210"/>
                      <a:pt x="117" y="321"/>
                    </a:cubicBezTo>
                    <a:cubicBezTo>
                      <a:pt x="64" y="411"/>
                      <a:pt x="0" y="528"/>
                      <a:pt x="27" y="639"/>
                    </a:cubicBezTo>
                    <a:cubicBezTo>
                      <a:pt x="33" y="655"/>
                      <a:pt x="48" y="663"/>
                      <a:pt x="62" y="663"/>
                    </a:cubicBezTo>
                    <a:cubicBezTo>
                      <a:pt x="72" y="663"/>
                      <a:pt x="81" y="659"/>
                      <a:pt x="85" y="650"/>
                    </a:cubicBezTo>
                    <a:cubicBezTo>
                      <a:pt x="154" y="570"/>
                      <a:pt x="170" y="464"/>
                      <a:pt x="212" y="374"/>
                    </a:cubicBezTo>
                    <a:cubicBezTo>
                      <a:pt x="265" y="268"/>
                      <a:pt x="334" y="173"/>
                      <a:pt x="408" y="83"/>
                    </a:cubicBezTo>
                    <a:cubicBezTo>
                      <a:pt x="437" y="46"/>
                      <a:pt x="406" y="0"/>
                      <a:pt x="370" y="0"/>
                    </a:cubicBezTo>
                    <a:close/>
                  </a:path>
                </a:pathLst>
              </a:custGeom>
              <a:solidFill>
                <a:srgbClr val="9F491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1"/>
              <p:cNvSpPr/>
              <p:nvPr/>
            </p:nvSpPr>
            <p:spPr>
              <a:xfrm>
                <a:off x="6143007" y="2655365"/>
                <a:ext cx="295186" cy="1279593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15961" extrusionOk="0">
                    <a:moveTo>
                      <a:pt x="2504" y="1"/>
                    </a:moveTo>
                    <a:cubicBezTo>
                      <a:pt x="2189" y="1"/>
                      <a:pt x="1909" y="334"/>
                      <a:pt x="1897" y="354"/>
                    </a:cubicBezTo>
                    <a:cubicBezTo>
                      <a:pt x="1643" y="3103"/>
                      <a:pt x="1791" y="5905"/>
                      <a:pt x="1807" y="8664"/>
                    </a:cubicBezTo>
                    <a:cubicBezTo>
                      <a:pt x="1817" y="10046"/>
                      <a:pt x="1775" y="11418"/>
                      <a:pt x="1690" y="12800"/>
                    </a:cubicBezTo>
                    <a:cubicBezTo>
                      <a:pt x="1648" y="13468"/>
                      <a:pt x="1616" y="14342"/>
                      <a:pt x="1118" y="14845"/>
                    </a:cubicBezTo>
                    <a:cubicBezTo>
                      <a:pt x="954" y="15014"/>
                      <a:pt x="758" y="15131"/>
                      <a:pt x="557" y="15253"/>
                    </a:cubicBezTo>
                    <a:cubicBezTo>
                      <a:pt x="377" y="15364"/>
                      <a:pt x="202" y="15475"/>
                      <a:pt x="54" y="15629"/>
                    </a:cubicBezTo>
                    <a:cubicBezTo>
                      <a:pt x="1" y="15687"/>
                      <a:pt x="6" y="15782"/>
                      <a:pt x="80" y="15819"/>
                    </a:cubicBezTo>
                    <a:cubicBezTo>
                      <a:pt x="256" y="15921"/>
                      <a:pt x="450" y="15961"/>
                      <a:pt x="648" y="15961"/>
                    </a:cubicBezTo>
                    <a:cubicBezTo>
                      <a:pt x="1083" y="15961"/>
                      <a:pt x="1545" y="15771"/>
                      <a:pt x="1923" y="15618"/>
                    </a:cubicBezTo>
                    <a:cubicBezTo>
                      <a:pt x="2426" y="15417"/>
                      <a:pt x="2506" y="14967"/>
                      <a:pt x="2543" y="14490"/>
                    </a:cubicBezTo>
                    <a:cubicBezTo>
                      <a:pt x="2548" y="14437"/>
                      <a:pt x="2548" y="14389"/>
                      <a:pt x="2559" y="14336"/>
                    </a:cubicBezTo>
                    <a:cubicBezTo>
                      <a:pt x="2697" y="12207"/>
                      <a:pt x="3009" y="10089"/>
                      <a:pt x="3210" y="7960"/>
                    </a:cubicBezTo>
                    <a:cubicBezTo>
                      <a:pt x="3311" y="6879"/>
                      <a:pt x="3396" y="5809"/>
                      <a:pt x="3496" y="4729"/>
                    </a:cubicBezTo>
                    <a:cubicBezTo>
                      <a:pt x="3570" y="3818"/>
                      <a:pt x="3682" y="2870"/>
                      <a:pt x="3602" y="1948"/>
                    </a:cubicBezTo>
                    <a:cubicBezTo>
                      <a:pt x="3549" y="1286"/>
                      <a:pt x="3327" y="524"/>
                      <a:pt x="2781" y="100"/>
                    </a:cubicBezTo>
                    <a:cubicBezTo>
                      <a:pt x="2690" y="29"/>
                      <a:pt x="2596" y="1"/>
                      <a:pt x="2504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1"/>
              <p:cNvSpPr/>
              <p:nvPr/>
            </p:nvSpPr>
            <p:spPr>
              <a:xfrm>
                <a:off x="6143007" y="3802512"/>
                <a:ext cx="203872" cy="133002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1659" extrusionOk="0">
                    <a:moveTo>
                      <a:pt x="1452" y="1"/>
                    </a:moveTo>
                    <a:cubicBezTo>
                      <a:pt x="1272" y="112"/>
                      <a:pt x="202" y="1166"/>
                      <a:pt x="54" y="1325"/>
                    </a:cubicBezTo>
                    <a:cubicBezTo>
                      <a:pt x="1" y="1383"/>
                      <a:pt x="6" y="1479"/>
                      <a:pt x="80" y="1516"/>
                    </a:cubicBezTo>
                    <a:cubicBezTo>
                      <a:pt x="256" y="1618"/>
                      <a:pt x="451" y="1658"/>
                      <a:pt x="651" y="1658"/>
                    </a:cubicBezTo>
                    <a:cubicBezTo>
                      <a:pt x="1084" y="1658"/>
                      <a:pt x="1547" y="1472"/>
                      <a:pt x="1923" y="1320"/>
                    </a:cubicBezTo>
                    <a:cubicBezTo>
                      <a:pt x="2426" y="1113"/>
                      <a:pt x="2506" y="658"/>
                      <a:pt x="2543" y="186"/>
                    </a:cubicBezTo>
                    <a:lnTo>
                      <a:pt x="2543" y="186"/>
                    </a:lnTo>
                    <a:cubicBezTo>
                      <a:pt x="2333" y="392"/>
                      <a:pt x="2193" y="465"/>
                      <a:pt x="2089" y="465"/>
                    </a:cubicBezTo>
                    <a:cubicBezTo>
                      <a:pt x="1835" y="465"/>
                      <a:pt x="1794" y="23"/>
                      <a:pt x="1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1"/>
              <p:cNvSpPr/>
              <p:nvPr/>
            </p:nvSpPr>
            <p:spPr>
              <a:xfrm>
                <a:off x="6255084" y="2406439"/>
                <a:ext cx="404778" cy="725779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9053" extrusionOk="0">
                    <a:moveTo>
                      <a:pt x="769" y="1"/>
                    </a:moveTo>
                    <a:cubicBezTo>
                      <a:pt x="769" y="1"/>
                      <a:pt x="589" y="954"/>
                      <a:pt x="493" y="1590"/>
                    </a:cubicBezTo>
                    <a:cubicBezTo>
                      <a:pt x="372" y="2479"/>
                      <a:pt x="250" y="3364"/>
                      <a:pt x="176" y="4264"/>
                    </a:cubicBezTo>
                    <a:cubicBezTo>
                      <a:pt x="54" y="5800"/>
                      <a:pt x="6" y="7347"/>
                      <a:pt x="1" y="8893"/>
                    </a:cubicBezTo>
                    <a:cubicBezTo>
                      <a:pt x="476" y="9002"/>
                      <a:pt x="951" y="9053"/>
                      <a:pt x="1425" y="9053"/>
                    </a:cubicBezTo>
                    <a:cubicBezTo>
                      <a:pt x="1666" y="9053"/>
                      <a:pt x="1906" y="9040"/>
                      <a:pt x="2146" y="9015"/>
                    </a:cubicBezTo>
                    <a:cubicBezTo>
                      <a:pt x="2135" y="8936"/>
                      <a:pt x="2130" y="8851"/>
                      <a:pt x="2125" y="8771"/>
                    </a:cubicBezTo>
                    <a:cubicBezTo>
                      <a:pt x="2077" y="8538"/>
                      <a:pt x="2178" y="8252"/>
                      <a:pt x="2151" y="8014"/>
                    </a:cubicBezTo>
                    <a:lnTo>
                      <a:pt x="2231" y="6971"/>
                    </a:lnTo>
                    <a:cubicBezTo>
                      <a:pt x="2212" y="6799"/>
                      <a:pt x="2248" y="6725"/>
                      <a:pt x="2301" y="6725"/>
                    </a:cubicBezTo>
                    <a:cubicBezTo>
                      <a:pt x="2381" y="6725"/>
                      <a:pt x="2499" y="6891"/>
                      <a:pt x="2527" y="7145"/>
                    </a:cubicBezTo>
                    <a:cubicBezTo>
                      <a:pt x="2580" y="7622"/>
                      <a:pt x="2744" y="8173"/>
                      <a:pt x="2781" y="8650"/>
                    </a:cubicBezTo>
                    <a:cubicBezTo>
                      <a:pt x="2792" y="8734"/>
                      <a:pt x="2813" y="8819"/>
                      <a:pt x="2834" y="8909"/>
                    </a:cubicBezTo>
                    <a:cubicBezTo>
                      <a:pt x="3581" y="8766"/>
                      <a:pt x="4323" y="8522"/>
                      <a:pt x="5048" y="8221"/>
                    </a:cubicBezTo>
                    <a:cubicBezTo>
                      <a:pt x="4889" y="6695"/>
                      <a:pt x="4699" y="5186"/>
                      <a:pt x="4439" y="3682"/>
                    </a:cubicBezTo>
                    <a:cubicBezTo>
                      <a:pt x="4227" y="2464"/>
                      <a:pt x="4031" y="970"/>
                      <a:pt x="3391" y="11"/>
                    </a:cubicBezTo>
                    <a:cubicBezTo>
                      <a:pt x="3348" y="38"/>
                      <a:pt x="2437" y="91"/>
                      <a:pt x="1881" y="176"/>
                    </a:cubicBezTo>
                    <a:cubicBezTo>
                      <a:pt x="1820" y="185"/>
                      <a:pt x="1756" y="189"/>
                      <a:pt x="1691" y="189"/>
                    </a:cubicBezTo>
                    <a:cubicBezTo>
                      <a:pt x="1254" y="189"/>
                      <a:pt x="769" y="1"/>
                      <a:pt x="7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1"/>
              <p:cNvSpPr/>
              <p:nvPr/>
            </p:nvSpPr>
            <p:spPr>
              <a:xfrm>
                <a:off x="6370207" y="1954283"/>
                <a:ext cx="481581" cy="481261"/>
              </a:xfrm>
              <a:custGeom>
                <a:avLst/>
                <a:gdLst/>
                <a:ahLst/>
                <a:cxnLst/>
                <a:rect l="l" t="t" r="r" b="b"/>
                <a:pathLst>
                  <a:path w="6007" h="6003" extrusionOk="0">
                    <a:moveTo>
                      <a:pt x="340" y="0"/>
                    </a:moveTo>
                    <a:cubicBezTo>
                      <a:pt x="296" y="0"/>
                      <a:pt x="253" y="4"/>
                      <a:pt x="212" y="11"/>
                    </a:cubicBezTo>
                    <a:cubicBezTo>
                      <a:pt x="0" y="43"/>
                      <a:pt x="32" y="175"/>
                      <a:pt x="27" y="376"/>
                    </a:cubicBezTo>
                    <a:cubicBezTo>
                      <a:pt x="21" y="805"/>
                      <a:pt x="297" y="1266"/>
                      <a:pt x="477" y="1647"/>
                    </a:cubicBezTo>
                    <a:cubicBezTo>
                      <a:pt x="784" y="2288"/>
                      <a:pt x="1663" y="2601"/>
                      <a:pt x="2272" y="2839"/>
                    </a:cubicBezTo>
                    <a:cubicBezTo>
                      <a:pt x="2823" y="3056"/>
                      <a:pt x="3676" y="3512"/>
                      <a:pt x="3554" y="4258"/>
                    </a:cubicBezTo>
                    <a:cubicBezTo>
                      <a:pt x="3490" y="4666"/>
                      <a:pt x="2415" y="4836"/>
                      <a:pt x="2119" y="4852"/>
                    </a:cubicBezTo>
                    <a:cubicBezTo>
                      <a:pt x="1992" y="4857"/>
                      <a:pt x="1849" y="4936"/>
                      <a:pt x="1854" y="5079"/>
                    </a:cubicBezTo>
                    <a:cubicBezTo>
                      <a:pt x="1881" y="5754"/>
                      <a:pt x="2284" y="6002"/>
                      <a:pt x="2814" y="6002"/>
                    </a:cubicBezTo>
                    <a:cubicBezTo>
                      <a:pt x="3763" y="6002"/>
                      <a:pt x="5119" y="5207"/>
                      <a:pt x="5455" y="4629"/>
                    </a:cubicBezTo>
                    <a:cubicBezTo>
                      <a:pt x="6006" y="3676"/>
                      <a:pt x="5185" y="2717"/>
                      <a:pt x="4465" y="2140"/>
                    </a:cubicBezTo>
                    <a:cubicBezTo>
                      <a:pt x="4184" y="1917"/>
                      <a:pt x="3898" y="1711"/>
                      <a:pt x="3607" y="1504"/>
                    </a:cubicBezTo>
                    <a:cubicBezTo>
                      <a:pt x="3088" y="1150"/>
                      <a:pt x="2537" y="816"/>
                      <a:pt x="1960" y="546"/>
                    </a:cubicBezTo>
                    <a:cubicBezTo>
                      <a:pt x="1674" y="408"/>
                      <a:pt x="1393" y="281"/>
                      <a:pt x="1091" y="175"/>
                    </a:cubicBezTo>
                    <a:cubicBezTo>
                      <a:pt x="889" y="103"/>
                      <a:pt x="591" y="0"/>
                      <a:pt x="3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2" name="Google Shape;192;p31"/>
              <p:cNvGrpSpPr/>
              <p:nvPr/>
            </p:nvGrpSpPr>
            <p:grpSpPr>
              <a:xfrm>
                <a:off x="6109817" y="2054575"/>
                <a:ext cx="631575" cy="416561"/>
                <a:chOff x="6109817" y="2054575"/>
                <a:chExt cx="631575" cy="416561"/>
              </a:xfrm>
            </p:grpSpPr>
            <p:sp>
              <p:nvSpPr>
                <p:cNvPr id="193" name="Google Shape;193;p31"/>
                <p:cNvSpPr/>
                <p:nvPr/>
              </p:nvSpPr>
              <p:spPr>
                <a:xfrm>
                  <a:off x="6662746" y="2228463"/>
                  <a:ext cx="76883" cy="47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" h="596" extrusionOk="0">
                      <a:moveTo>
                        <a:pt x="660" y="1"/>
                      </a:moveTo>
                      <a:cubicBezTo>
                        <a:pt x="392" y="1"/>
                        <a:pt x="131" y="315"/>
                        <a:pt x="22" y="531"/>
                      </a:cubicBezTo>
                      <a:cubicBezTo>
                        <a:pt x="0" y="567"/>
                        <a:pt x="32" y="596"/>
                        <a:pt x="63" y="596"/>
                      </a:cubicBezTo>
                      <a:cubicBezTo>
                        <a:pt x="78" y="596"/>
                        <a:pt x="92" y="589"/>
                        <a:pt x="101" y="574"/>
                      </a:cubicBezTo>
                      <a:cubicBezTo>
                        <a:pt x="186" y="431"/>
                        <a:pt x="286" y="304"/>
                        <a:pt x="429" y="213"/>
                      </a:cubicBezTo>
                      <a:cubicBezTo>
                        <a:pt x="497" y="168"/>
                        <a:pt x="565" y="154"/>
                        <a:pt x="633" y="154"/>
                      </a:cubicBezTo>
                      <a:cubicBezTo>
                        <a:pt x="725" y="154"/>
                        <a:pt x="817" y="180"/>
                        <a:pt x="911" y="192"/>
                      </a:cubicBezTo>
                      <a:cubicBezTo>
                        <a:pt x="954" y="192"/>
                        <a:pt x="959" y="150"/>
                        <a:pt x="938" y="134"/>
                      </a:cubicBezTo>
                      <a:cubicBezTo>
                        <a:pt x="849" y="39"/>
                        <a:pt x="754" y="1"/>
                        <a:pt x="660" y="1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31"/>
                <p:cNvSpPr/>
                <p:nvPr/>
              </p:nvSpPr>
              <p:spPr>
                <a:xfrm>
                  <a:off x="6254924" y="2195032"/>
                  <a:ext cx="159779" cy="35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443" extrusionOk="0">
                      <a:moveTo>
                        <a:pt x="1952" y="10"/>
                      </a:moveTo>
                      <a:cubicBezTo>
                        <a:pt x="1950" y="10"/>
                        <a:pt x="1949" y="11"/>
                        <a:pt x="1947" y="11"/>
                      </a:cubicBezTo>
                      <a:cubicBezTo>
                        <a:pt x="1855" y="31"/>
                        <a:pt x="1739" y="36"/>
                        <a:pt x="1611" y="36"/>
                      </a:cubicBezTo>
                      <a:cubicBezTo>
                        <a:pt x="1435" y="36"/>
                        <a:pt x="1235" y="26"/>
                        <a:pt x="1035" y="26"/>
                      </a:cubicBezTo>
                      <a:cubicBezTo>
                        <a:pt x="602" y="26"/>
                        <a:pt x="173" y="76"/>
                        <a:pt x="8" y="397"/>
                      </a:cubicBezTo>
                      <a:cubicBezTo>
                        <a:pt x="0" y="421"/>
                        <a:pt x="19" y="442"/>
                        <a:pt x="38" y="442"/>
                      </a:cubicBezTo>
                      <a:cubicBezTo>
                        <a:pt x="44" y="442"/>
                        <a:pt x="51" y="440"/>
                        <a:pt x="56" y="435"/>
                      </a:cubicBezTo>
                      <a:cubicBezTo>
                        <a:pt x="580" y="0"/>
                        <a:pt x="1338" y="233"/>
                        <a:pt x="1963" y="64"/>
                      </a:cubicBezTo>
                      <a:cubicBezTo>
                        <a:pt x="1993" y="54"/>
                        <a:pt x="1985" y="10"/>
                        <a:pt x="1952" y="10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1"/>
                <p:cNvSpPr/>
                <p:nvPr/>
              </p:nvSpPr>
              <p:spPr>
                <a:xfrm>
                  <a:off x="6167619" y="2155589"/>
                  <a:ext cx="54836" cy="10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1313" extrusionOk="0">
                      <a:moveTo>
                        <a:pt x="13" y="1"/>
                      </a:moveTo>
                      <a:cubicBezTo>
                        <a:pt x="6" y="1"/>
                        <a:pt x="1" y="6"/>
                        <a:pt x="1" y="16"/>
                      </a:cubicBezTo>
                      <a:cubicBezTo>
                        <a:pt x="86" y="487"/>
                        <a:pt x="239" y="953"/>
                        <a:pt x="583" y="1297"/>
                      </a:cubicBezTo>
                      <a:cubicBezTo>
                        <a:pt x="593" y="1308"/>
                        <a:pt x="604" y="1313"/>
                        <a:pt x="615" y="1313"/>
                      </a:cubicBezTo>
                      <a:cubicBezTo>
                        <a:pt x="651" y="1313"/>
                        <a:pt x="684" y="1262"/>
                        <a:pt x="647" y="1234"/>
                      </a:cubicBezTo>
                      <a:cubicBezTo>
                        <a:pt x="324" y="895"/>
                        <a:pt x="197" y="434"/>
                        <a:pt x="27" y="10"/>
                      </a:cubicBezTo>
                      <a:cubicBezTo>
                        <a:pt x="23" y="4"/>
                        <a:pt x="18" y="1"/>
                        <a:pt x="13" y="1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1"/>
                <p:cNvSpPr/>
                <p:nvPr/>
              </p:nvSpPr>
              <p:spPr>
                <a:xfrm>
                  <a:off x="6446208" y="2054575"/>
                  <a:ext cx="57241" cy="116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1448" extrusionOk="0">
                      <a:moveTo>
                        <a:pt x="334" y="0"/>
                      </a:moveTo>
                      <a:cubicBezTo>
                        <a:pt x="325" y="0"/>
                        <a:pt x="317" y="5"/>
                        <a:pt x="313" y="15"/>
                      </a:cubicBezTo>
                      <a:cubicBezTo>
                        <a:pt x="0" y="502"/>
                        <a:pt x="233" y="937"/>
                        <a:pt x="397" y="1419"/>
                      </a:cubicBezTo>
                      <a:cubicBezTo>
                        <a:pt x="406" y="1439"/>
                        <a:pt x="423" y="1447"/>
                        <a:pt x="440" y="1447"/>
                      </a:cubicBezTo>
                      <a:cubicBezTo>
                        <a:pt x="469" y="1447"/>
                        <a:pt x="497" y="1425"/>
                        <a:pt x="488" y="1392"/>
                      </a:cubicBezTo>
                      <a:cubicBezTo>
                        <a:pt x="445" y="1223"/>
                        <a:pt x="382" y="1058"/>
                        <a:pt x="329" y="884"/>
                      </a:cubicBezTo>
                      <a:cubicBezTo>
                        <a:pt x="345" y="878"/>
                        <a:pt x="355" y="868"/>
                        <a:pt x="366" y="852"/>
                      </a:cubicBezTo>
                      <a:cubicBezTo>
                        <a:pt x="382" y="751"/>
                        <a:pt x="424" y="656"/>
                        <a:pt x="488" y="582"/>
                      </a:cubicBezTo>
                      <a:cubicBezTo>
                        <a:pt x="556" y="492"/>
                        <a:pt x="631" y="439"/>
                        <a:pt x="694" y="359"/>
                      </a:cubicBezTo>
                      <a:cubicBezTo>
                        <a:pt x="714" y="335"/>
                        <a:pt x="674" y="301"/>
                        <a:pt x="638" y="301"/>
                      </a:cubicBezTo>
                      <a:cubicBezTo>
                        <a:pt x="635" y="301"/>
                        <a:pt x="633" y="301"/>
                        <a:pt x="631" y="301"/>
                      </a:cubicBezTo>
                      <a:cubicBezTo>
                        <a:pt x="442" y="351"/>
                        <a:pt x="192" y="563"/>
                        <a:pt x="206" y="734"/>
                      </a:cubicBezTo>
                      <a:lnTo>
                        <a:pt x="206" y="734"/>
                      </a:lnTo>
                      <a:cubicBezTo>
                        <a:pt x="151" y="502"/>
                        <a:pt x="340" y="262"/>
                        <a:pt x="355" y="36"/>
                      </a:cubicBezTo>
                      <a:cubicBezTo>
                        <a:pt x="362" y="13"/>
                        <a:pt x="348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1"/>
                <p:cNvSpPr/>
                <p:nvPr/>
              </p:nvSpPr>
              <p:spPr>
                <a:xfrm>
                  <a:off x="6109817" y="2396017"/>
                  <a:ext cx="41688" cy="7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937" extrusionOk="0">
                      <a:moveTo>
                        <a:pt x="29" y="1"/>
                      </a:moveTo>
                      <a:cubicBezTo>
                        <a:pt x="15" y="1"/>
                        <a:pt x="1" y="13"/>
                        <a:pt x="7" y="35"/>
                      </a:cubicBezTo>
                      <a:cubicBezTo>
                        <a:pt x="86" y="343"/>
                        <a:pt x="155" y="782"/>
                        <a:pt x="489" y="936"/>
                      </a:cubicBezTo>
                      <a:cubicBezTo>
                        <a:pt x="490" y="937"/>
                        <a:pt x="492" y="937"/>
                        <a:pt x="494" y="937"/>
                      </a:cubicBezTo>
                      <a:cubicBezTo>
                        <a:pt x="505" y="937"/>
                        <a:pt x="519" y="924"/>
                        <a:pt x="510" y="915"/>
                      </a:cubicBezTo>
                      <a:cubicBezTo>
                        <a:pt x="436" y="787"/>
                        <a:pt x="335" y="676"/>
                        <a:pt x="272" y="544"/>
                      </a:cubicBezTo>
                      <a:cubicBezTo>
                        <a:pt x="176" y="380"/>
                        <a:pt x="113" y="200"/>
                        <a:pt x="49" y="20"/>
                      </a:cubicBezTo>
                      <a:cubicBezTo>
                        <a:pt x="47" y="7"/>
                        <a:pt x="38" y="1"/>
                        <a:pt x="29" y="1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1"/>
                <p:cNvSpPr/>
                <p:nvPr/>
              </p:nvSpPr>
              <p:spPr>
                <a:xfrm>
                  <a:off x="6118235" y="2390405"/>
                  <a:ext cx="49946" cy="50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631" extrusionOk="0">
                      <a:moveTo>
                        <a:pt x="49" y="1"/>
                      </a:moveTo>
                      <a:cubicBezTo>
                        <a:pt x="27" y="1"/>
                        <a:pt x="1" y="24"/>
                        <a:pt x="8" y="52"/>
                      </a:cubicBezTo>
                      <a:cubicBezTo>
                        <a:pt x="47" y="279"/>
                        <a:pt x="261" y="630"/>
                        <a:pt x="526" y="630"/>
                      </a:cubicBezTo>
                      <a:cubicBezTo>
                        <a:pt x="545" y="630"/>
                        <a:pt x="565" y="628"/>
                        <a:pt x="585" y="624"/>
                      </a:cubicBezTo>
                      <a:cubicBezTo>
                        <a:pt x="622" y="614"/>
                        <a:pt x="617" y="582"/>
                        <a:pt x="596" y="566"/>
                      </a:cubicBezTo>
                      <a:cubicBezTo>
                        <a:pt x="490" y="497"/>
                        <a:pt x="384" y="434"/>
                        <a:pt x="289" y="344"/>
                      </a:cubicBezTo>
                      <a:cubicBezTo>
                        <a:pt x="199" y="248"/>
                        <a:pt x="130" y="137"/>
                        <a:pt x="77" y="21"/>
                      </a:cubicBezTo>
                      <a:cubicBezTo>
                        <a:pt x="71" y="7"/>
                        <a:pt x="61" y="1"/>
                        <a:pt x="49" y="1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1"/>
                <p:cNvSpPr/>
                <p:nvPr/>
              </p:nvSpPr>
              <p:spPr>
                <a:xfrm>
                  <a:off x="6663387" y="2271033"/>
                  <a:ext cx="78005" cy="2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261" extrusionOk="0">
                      <a:moveTo>
                        <a:pt x="475" y="0"/>
                      </a:moveTo>
                      <a:cubicBezTo>
                        <a:pt x="301" y="0"/>
                        <a:pt x="133" y="58"/>
                        <a:pt x="24" y="196"/>
                      </a:cubicBezTo>
                      <a:cubicBezTo>
                        <a:pt x="0" y="228"/>
                        <a:pt x="25" y="260"/>
                        <a:pt x="54" y="260"/>
                      </a:cubicBezTo>
                      <a:cubicBezTo>
                        <a:pt x="63" y="260"/>
                        <a:pt x="73" y="257"/>
                        <a:pt x="82" y="249"/>
                      </a:cubicBezTo>
                      <a:cubicBezTo>
                        <a:pt x="173" y="165"/>
                        <a:pt x="275" y="139"/>
                        <a:pt x="383" y="139"/>
                      </a:cubicBezTo>
                      <a:cubicBezTo>
                        <a:pt x="552" y="139"/>
                        <a:pt x="733" y="202"/>
                        <a:pt x="901" y="202"/>
                      </a:cubicBezTo>
                      <a:cubicBezTo>
                        <a:pt x="909" y="202"/>
                        <a:pt x="917" y="202"/>
                        <a:pt x="925" y="202"/>
                      </a:cubicBezTo>
                      <a:cubicBezTo>
                        <a:pt x="967" y="202"/>
                        <a:pt x="972" y="149"/>
                        <a:pt x="946" y="138"/>
                      </a:cubicBezTo>
                      <a:cubicBezTo>
                        <a:pt x="814" y="53"/>
                        <a:pt x="642" y="0"/>
                        <a:pt x="475" y="0"/>
                      </a:cubicBezTo>
                      <a:close/>
                    </a:path>
                  </a:pathLst>
                </a:custGeom>
                <a:solidFill>
                  <a:srgbClr val="3A3A3A">
                    <a:alpha val="3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" name="Google Shape;200;p31"/>
              <p:cNvSpPr/>
              <p:nvPr/>
            </p:nvSpPr>
            <p:spPr>
              <a:xfrm>
                <a:off x="6169784" y="1846695"/>
                <a:ext cx="143184" cy="183589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2290" extrusionOk="0">
                    <a:moveTo>
                      <a:pt x="822" y="0"/>
                    </a:moveTo>
                    <a:cubicBezTo>
                      <a:pt x="784" y="0"/>
                      <a:pt x="755" y="432"/>
                      <a:pt x="509" y="611"/>
                    </a:cubicBezTo>
                    <a:cubicBezTo>
                      <a:pt x="0" y="966"/>
                      <a:pt x="514" y="1533"/>
                      <a:pt x="715" y="1840"/>
                    </a:cubicBezTo>
                    <a:cubicBezTo>
                      <a:pt x="811" y="1994"/>
                      <a:pt x="938" y="2253"/>
                      <a:pt x="1171" y="2285"/>
                    </a:cubicBezTo>
                    <a:cubicBezTo>
                      <a:pt x="1192" y="2288"/>
                      <a:pt x="1213" y="2289"/>
                      <a:pt x="1234" y="2289"/>
                    </a:cubicBezTo>
                    <a:cubicBezTo>
                      <a:pt x="1412" y="2289"/>
                      <a:pt x="1598" y="2191"/>
                      <a:pt x="1674" y="2025"/>
                    </a:cubicBezTo>
                    <a:cubicBezTo>
                      <a:pt x="1785" y="1787"/>
                      <a:pt x="1759" y="1522"/>
                      <a:pt x="1648" y="1305"/>
                    </a:cubicBezTo>
                    <a:cubicBezTo>
                      <a:pt x="1552" y="1125"/>
                      <a:pt x="1420" y="670"/>
                      <a:pt x="1309" y="505"/>
                    </a:cubicBezTo>
                    <a:cubicBezTo>
                      <a:pt x="1044" y="156"/>
                      <a:pt x="858" y="108"/>
                      <a:pt x="858" y="108"/>
                    </a:cubicBezTo>
                    <a:cubicBezTo>
                      <a:pt x="843" y="32"/>
                      <a:pt x="832" y="0"/>
                      <a:pt x="822" y="0"/>
                    </a:cubicBezTo>
                    <a:close/>
                  </a:path>
                </a:pathLst>
              </a:custGeom>
              <a:solidFill>
                <a:srgbClr val="F19E8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6031812" y="1675293"/>
                <a:ext cx="252696" cy="29037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622" extrusionOk="0">
                    <a:moveTo>
                      <a:pt x="509" y="1"/>
                    </a:moveTo>
                    <a:cubicBezTo>
                      <a:pt x="440" y="445"/>
                      <a:pt x="16" y="758"/>
                      <a:pt x="0" y="1288"/>
                    </a:cubicBezTo>
                    <a:lnTo>
                      <a:pt x="0" y="1383"/>
                    </a:lnTo>
                    <a:cubicBezTo>
                      <a:pt x="95" y="1711"/>
                      <a:pt x="244" y="2013"/>
                      <a:pt x="344" y="2204"/>
                    </a:cubicBezTo>
                    <a:cubicBezTo>
                      <a:pt x="584" y="2697"/>
                      <a:pt x="1148" y="3622"/>
                      <a:pt x="1903" y="3622"/>
                    </a:cubicBezTo>
                    <a:cubicBezTo>
                      <a:pt x="2017" y="3622"/>
                      <a:pt x="2135" y="3601"/>
                      <a:pt x="2256" y="3554"/>
                    </a:cubicBezTo>
                    <a:cubicBezTo>
                      <a:pt x="2770" y="3364"/>
                      <a:pt x="3019" y="2643"/>
                      <a:pt x="3083" y="2230"/>
                    </a:cubicBezTo>
                    <a:cubicBezTo>
                      <a:pt x="3141" y="1854"/>
                      <a:pt x="3151" y="1462"/>
                      <a:pt x="3098" y="1092"/>
                    </a:cubicBezTo>
                    <a:cubicBezTo>
                      <a:pt x="2129" y="1065"/>
                      <a:pt x="1234" y="663"/>
                      <a:pt x="509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6255084" y="1722913"/>
                <a:ext cx="71912" cy="91073"/>
              </a:xfrm>
              <a:custGeom>
                <a:avLst/>
                <a:gdLst/>
                <a:ahLst/>
                <a:cxnLst/>
                <a:rect l="l" t="t" r="r" b="b"/>
                <a:pathLst>
                  <a:path w="897" h="1136" extrusionOk="0">
                    <a:moveTo>
                      <a:pt x="419" y="1"/>
                    </a:moveTo>
                    <a:cubicBezTo>
                      <a:pt x="370" y="1"/>
                      <a:pt x="319" y="13"/>
                      <a:pt x="266" y="42"/>
                    </a:cubicBezTo>
                    <a:cubicBezTo>
                      <a:pt x="1" y="190"/>
                      <a:pt x="117" y="514"/>
                      <a:pt x="165" y="747"/>
                    </a:cubicBezTo>
                    <a:lnTo>
                      <a:pt x="64" y="1011"/>
                    </a:lnTo>
                    <a:cubicBezTo>
                      <a:pt x="144" y="1098"/>
                      <a:pt x="226" y="1135"/>
                      <a:pt x="304" y="1135"/>
                    </a:cubicBezTo>
                    <a:cubicBezTo>
                      <a:pt x="632" y="1135"/>
                      <a:pt x="897" y="477"/>
                      <a:pt x="721" y="190"/>
                    </a:cubicBezTo>
                    <a:cubicBezTo>
                      <a:pt x="649" y="81"/>
                      <a:pt x="542" y="1"/>
                      <a:pt x="419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6107332" y="1846535"/>
                <a:ext cx="101175" cy="93799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170" extrusionOk="0">
                    <a:moveTo>
                      <a:pt x="696" y="1"/>
                    </a:moveTo>
                    <a:cubicBezTo>
                      <a:pt x="447" y="1"/>
                      <a:pt x="177" y="129"/>
                      <a:pt x="80" y="322"/>
                    </a:cubicBezTo>
                    <a:cubicBezTo>
                      <a:pt x="1" y="486"/>
                      <a:pt x="33" y="645"/>
                      <a:pt x="128" y="778"/>
                    </a:cubicBezTo>
                    <a:cubicBezTo>
                      <a:pt x="276" y="989"/>
                      <a:pt x="568" y="1143"/>
                      <a:pt x="779" y="1169"/>
                    </a:cubicBezTo>
                    <a:cubicBezTo>
                      <a:pt x="790" y="1169"/>
                      <a:pt x="795" y="1164"/>
                      <a:pt x="806" y="1164"/>
                    </a:cubicBezTo>
                    <a:cubicBezTo>
                      <a:pt x="901" y="1164"/>
                      <a:pt x="1002" y="1117"/>
                      <a:pt x="1081" y="1005"/>
                    </a:cubicBezTo>
                    <a:cubicBezTo>
                      <a:pt x="1240" y="783"/>
                      <a:pt x="1261" y="428"/>
                      <a:pt x="1108" y="200"/>
                    </a:cubicBezTo>
                    <a:cubicBezTo>
                      <a:pt x="1092" y="184"/>
                      <a:pt x="1081" y="168"/>
                      <a:pt x="1071" y="147"/>
                    </a:cubicBezTo>
                    <a:cubicBezTo>
                      <a:pt x="980" y="45"/>
                      <a:pt x="842" y="1"/>
                      <a:pt x="6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6106931" y="1846535"/>
                <a:ext cx="89229" cy="62372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778" extrusionOk="0">
                    <a:moveTo>
                      <a:pt x="701" y="1"/>
                    </a:moveTo>
                    <a:cubicBezTo>
                      <a:pt x="452" y="1"/>
                      <a:pt x="182" y="129"/>
                      <a:pt x="85" y="322"/>
                    </a:cubicBezTo>
                    <a:cubicBezTo>
                      <a:pt x="1" y="486"/>
                      <a:pt x="43" y="645"/>
                      <a:pt x="133" y="778"/>
                    </a:cubicBezTo>
                    <a:cubicBezTo>
                      <a:pt x="371" y="719"/>
                      <a:pt x="689" y="560"/>
                      <a:pt x="1113" y="200"/>
                    </a:cubicBezTo>
                    <a:cubicBezTo>
                      <a:pt x="1107" y="184"/>
                      <a:pt x="1092" y="163"/>
                      <a:pt x="1076" y="147"/>
                    </a:cubicBezTo>
                    <a:cubicBezTo>
                      <a:pt x="985" y="45"/>
                      <a:pt x="847" y="1"/>
                      <a:pt x="7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5795312" y="2284501"/>
                <a:ext cx="115926" cy="109753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369" extrusionOk="0">
                    <a:moveTo>
                      <a:pt x="747" y="1"/>
                    </a:moveTo>
                    <a:cubicBezTo>
                      <a:pt x="568" y="1"/>
                      <a:pt x="390" y="67"/>
                      <a:pt x="260" y="203"/>
                    </a:cubicBezTo>
                    <a:cubicBezTo>
                      <a:pt x="0" y="457"/>
                      <a:pt x="27" y="923"/>
                      <a:pt x="286" y="1172"/>
                    </a:cubicBezTo>
                    <a:cubicBezTo>
                      <a:pt x="419" y="1302"/>
                      <a:pt x="604" y="1369"/>
                      <a:pt x="791" y="1369"/>
                    </a:cubicBezTo>
                    <a:cubicBezTo>
                      <a:pt x="947" y="1369"/>
                      <a:pt x="1103" y="1322"/>
                      <a:pt x="1229" y="1225"/>
                    </a:cubicBezTo>
                    <a:cubicBezTo>
                      <a:pt x="1361" y="1119"/>
                      <a:pt x="1425" y="960"/>
                      <a:pt x="1351" y="801"/>
                    </a:cubicBezTo>
                    <a:cubicBezTo>
                      <a:pt x="1372" y="764"/>
                      <a:pt x="1388" y="722"/>
                      <a:pt x="1398" y="680"/>
                    </a:cubicBezTo>
                    <a:cubicBezTo>
                      <a:pt x="1446" y="478"/>
                      <a:pt x="1340" y="272"/>
                      <a:pt x="1186" y="150"/>
                    </a:cubicBezTo>
                    <a:cubicBezTo>
                      <a:pt x="1061" y="51"/>
                      <a:pt x="904" y="1"/>
                      <a:pt x="747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6498398" y="2409726"/>
                <a:ext cx="151682" cy="668938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8344" extrusionOk="0">
                    <a:moveTo>
                      <a:pt x="152" y="1"/>
                    </a:moveTo>
                    <a:cubicBezTo>
                      <a:pt x="64" y="1"/>
                      <a:pt x="1" y="105"/>
                      <a:pt x="48" y="315"/>
                    </a:cubicBezTo>
                    <a:cubicBezTo>
                      <a:pt x="657" y="2825"/>
                      <a:pt x="1224" y="5553"/>
                      <a:pt x="1547" y="8111"/>
                    </a:cubicBezTo>
                    <a:cubicBezTo>
                      <a:pt x="1558" y="8211"/>
                      <a:pt x="1595" y="8291"/>
                      <a:pt x="1627" y="8344"/>
                    </a:cubicBezTo>
                    <a:cubicBezTo>
                      <a:pt x="1658" y="8317"/>
                      <a:pt x="1690" y="8307"/>
                      <a:pt x="1733" y="8296"/>
                    </a:cubicBezTo>
                    <a:cubicBezTo>
                      <a:pt x="1738" y="8291"/>
                      <a:pt x="1743" y="8291"/>
                      <a:pt x="1754" y="8291"/>
                    </a:cubicBezTo>
                    <a:cubicBezTo>
                      <a:pt x="1770" y="8285"/>
                      <a:pt x="1786" y="8280"/>
                      <a:pt x="1807" y="8270"/>
                    </a:cubicBezTo>
                    <a:cubicBezTo>
                      <a:pt x="1817" y="8264"/>
                      <a:pt x="1833" y="8259"/>
                      <a:pt x="1839" y="8259"/>
                    </a:cubicBezTo>
                    <a:cubicBezTo>
                      <a:pt x="1849" y="8254"/>
                      <a:pt x="1865" y="8254"/>
                      <a:pt x="1886" y="8243"/>
                    </a:cubicBezTo>
                    <a:cubicBezTo>
                      <a:pt x="1891" y="8206"/>
                      <a:pt x="1891" y="8158"/>
                      <a:pt x="1886" y="8105"/>
                    </a:cubicBezTo>
                    <a:cubicBezTo>
                      <a:pt x="1547" y="5484"/>
                      <a:pt x="1023" y="2883"/>
                      <a:pt x="403" y="315"/>
                    </a:cubicBezTo>
                    <a:cubicBezTo>
                      <a:pt x="353" y="105"/>
                      <a:pt x="240" y="1"/>
                      <a:pt x="1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6444043" y="2328514"/>
                <a:ext cx="93077" cy="9836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227" extrusionOk="0">
                    <a:moveTo>
                      <a:pt x="469" y="1"/>
                    </a:moveTo>
                    <a:cubicBezTo>
                      <a:pt x="376" y="1"/>
                      <a:pt x="281" y="22"/>
                      <a:pt x="191" y="67"/>
                    </a:cubicBezTo>
                    <a:cubicBezTo>
                      <a:pt x="33" y="147"/>
                      <a:pt x="1" y="380"/>
                      <a:pt x="86" y="528"/>
                    </a:cubicBezTo>
                    <a:cubicBezTo>
                      <a:pt x="91" y="538"/>
                      <a:pt x="107" y="544"/>
                      <a:pt x="112" y="560"/>
                    </a:cubicBezTo>
                    <a:cubicBezTo>
                      <a:pt x="101" y="639"/>
                      <a:pt x="107" y="719"/>
                      <a:pt x="128" y="793"/>
                    </a:cubicBezTo>
                    <a:cubicBezTo>
                      <a:pt x="197" y="1024"/>
                      <a:pt x="420" y="1227"/>
                      <a:pt x="651" y="1227"/>
                    </a:cubicBezTo>
                    <a:cubicBezTo>
                      <a:pt x="738" y="1227"/>
                      <a:pt x="825" y="1198"/>
                      <a:pt x="906" y="1132"/>
                    </a:cubicBezTo>
                    <a:cubicBezTo>
                      <a:pt x="1161" y="941"/>
                      <a:pt x="1118" y="581"/>
                      <a:pt x="991" y="327"/>
                    </a:cubicBezTo>
                    <a:cubicBezTo>
                      <a:pt x="888" y="116"/>
                      <a:pt x="684" y="1"/>
                      <a:pt x="469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31"/>
            <p:cNvGrpSpPr/>
            <p:nvPr/>
          </p:nvGrpSpPr>
          <p:grpSpPr>
            <a:xfrm>
              <a:off x="5353756" y="996740"/>
              <a:ext cx="2642878" cy="980773"/>
              <a:chOff x="481056" y="539540"/>
              <a:chExt cx="2642878" cy="980773"/>
            </a:xfrm>
          </p:grpSpPr>
          <p:grpSp>
            <p:nvGrpSpPr>
              <p:cNvPr id="209" name="Google Shape;209;p31"/>
              <p:cNvGrpSpPr/>
              <p:nvPr/>
            </p:nvGrpSpPr>
            <p:grpSpPr>
              <a:xfrm rot="5597426">
                <a:off x="1786994" y="533674"/>
                <a:ext cx="245547" cy="272515"/>
                <a:chOff x="4804227" y="611854"/>
                <a:chExt cx="245535" cy="272502"/>
              </a:xfrm>
            </p:grpSpPr>
            <p:sp>
              <p:nvSpPr>
                <p:cNvPr id="210" name="Google Shape;210;p31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1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" name="Google Shape;212;p31"/>
              <p:cNvGrpSpPr/>
              <p:nvPr/>
            </p:nvGrpSpPr>
            <p:grpSpPr>
              <a:xfrm rot="4759294">
                <a:off x="514929" y="799873"/>
                <a:ext cx="245539" cy="272506"/>
                <a:chOff x="4804227" y="611854"/>
                <a:chExt cx="245535" cy="272502"/>
              </a:xfrm>
            </p:grpSpPr>
            <p:sp>
              <p:nvSpPr>
                <p:cNvPr id="213" name="Google Shape;213;p31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1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" name="Google Shape;215;p31"/>
              <p:cNvGrpSpPr/>
              <p:nvPr/>
            </p:nvGrpSpPr>
            <p:grpSpPr>
              <a:xfrm rot="6373440">
                <a:off x="2836034" y="1228109"/>
                <a:ext cx="245541" cy="272508"/>
                <a:chOff x="4804227" y="611854"/>
                <a:chExt cx="245535" cy="272502"/>
              </a:xfrm>
            </p:grpSpPr>
            <p:sp>
              <p:nvSpPr>
                <p:cNvPr id="216" name="Google Shape;216;p31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1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276150" y="233850"/>
            <a:ext cx="8591700" cy="4675800"/>
          </a:xfrm>
          <a:prstGeom prst="round1Rect">
            <a:avLst>
              <a:gd name="adj" fmla="val 10116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32"/>
          <p:cNvGrpSpPr/>
          <p:nvPr/>
        </p:nvGrpSpPr>
        <p:grpSpPr>
          <a:xfrm>
            <a:off x="454325" y="539540"/>
            <a:ext cx="2974409" cy="4064399"/>
            <a:chOff x="454325" y="539540"/>
            <a:chExt cx="2974409" cy="4064399"/>
          </a:xfrm>
        </p:grpSpPr>
        <p:sp>
          <p:nvSpPr>
            <p:cNvPr id="221" name="Google Shape;221;p32"/>
            <p:cNvSpPr/>
            <p:nvPr/>
          </p:nvSpPr>
          <p:spPr>
            <a:xfrm>
              <a:off x="2924362" y="1778191"/>
              <a:ext cx="164842" cy="189945"/>
            </a:xfrm>
            <a:custGeom>
              <a:avLst/>
              <a:gdLst/>
              <a:ahLst/>
              <a:cxnLst/>
              <a:rect l="l" t="t" r="r" b="b"/>
              <a:pathLst>
                <a:path w="1576" h="1816" extrusionOk="0">
                  <a:moveTo>
                    <a:pt x="960" y="0"/>
                  </a:moveTo>
                  <a:cubicBezTo>
                    <a:pt x="865" y="0"/>
                    <a:pt x="781" y="33"/>
                    <a:pt x="680" y="62"/>
                  </a:cubicBezTo>
                  <a:cubicBezTo>
                    <a:pt x="611" y="84"/>
                    <a:pt x="616" y="168"/>
                    <a:pt x="664" y="195"/>
                  </a:cubicBezTo>
                  <a:cubicBezTo>
                    <a:pt x="664" y="470"/>
                    <a:pt x="654" y="746"/>
                    <a:pt x="669" y="1021"/>
                  </a:cubicBezTo>
                  <a:cubicBezTo>
                    <a:pt x="669" y="1063"/>
                    <a:pt x="680" y="1111"/>
                    <a:pt x="685" y="1153"/>
                  </a:cubicBezTo>
                  <a:cubicBezTo>
                    <a:pt x="646" y="1135"/>
                    <a:pt x="607" y="1127"/>
                    <a:pt x="569" y="1127"/>
                  </a:cubicBezTo>
                  <a:cubicBezTo>
                    <a:pt x="260" y="1127"/>
                    <a:pt x="1" y="1653"/>
                    <a:pt x="415" y="1794"/>
                  </a:cubicBezTo>
                  <a:cubicBezTo>
                    <a:pt x="457" y="1809"/>
                    <a:pt x="496" y="1815"/>
                    <a:pt x="534" y="1815"/>
                  </a:cubicBezTo>
                  <a:cubicBezTo>
                    <a:pt x="702" y="1815"/>
                    <a:pt x="823" y="1680"/>
                    <a:pt x="849" y="1498"/>
                  </a:cubicBezTo>
                  <a:cubicBezTo>
                    <a:pt x="871" y="1344"/>
                    <a:pt x="828" y="1180"/>
                    <a:pt x="812" y="1021"/>
                  </a:cubicBezTo>
                  <a:cubicBezTo>
                    <a:pt x="786" y="788"/>
                    <a:pt x="796" y="550"/>
                    <a:pt x="796" y="311"/>
                  </a:cubicBezTo>
                  <a:lnTo>
                    <a:pt x="796" y="311"/>
                  </a:lnTo>
                  <a:cubicBezTo>
                    <a:pt x="916" y="390"/>
                    <a:pt x="1071" y="446"/>
                    <a:pt x="1218" y="446"/>
                  </a:cubicBezTo>
                  <a:cubicBezTo>
                    <a:pt x="1337" y="446"/>
                    <a:pt x="1450" y="409"/>
                    <a:pt x="1533" y="317"/>
                  </a:cubicBezTo>
                  <a:cubicBezTo>
                    <a:pt x="1575" y="285"/>
                    <a:pt x="1554" y="211"/>
                    <a:pt x="1485" y="211"/>
                  </a:cubicBezTo>
                  <a:cubicBezTo>
                    <a:pt x="1294" y="211"/>
                    <a:pt x="1247" y="73"/>
                    <a:pt x="1088" y="20"/>
                  </a:cubicBezTo>
                  <a:cubicBezTo>
                    <a:pt x="1042" y="6"/>
                    <a:pt x="1000" y="0"/>
                    <a:pt x="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2862755" y="1466182"/>
              <a:ext cx="179276" cy="207307"/>
            </a:xfrm>
            <a:custGeom>
              <a:avLst/>
              <a:gdLst/>
              <a:ahLst/>
              <a:cxnLst/>
              <a:rect l="l" t="t" r="r" b="b"/>
              <a:pathLst>
                <a:path w="1714" h="1982" extrusionOk="0">
                  <a:moveTo>
                    <a:pt x="958" y="0"/>
                  </a:moveTo>
                  <a:cubicBezTo>
                    <a:pt x="864" y="0"/>
                    <a:pt x="779" y="32"/>
                    <a:pt x="676" y="69"/>
                  </a:cubicBezTo>
                  <a:cubicBezTo>
                    <a:pt x="612" y="90"/>
                    <a:pt x="618" y="175"/>
                    <a:pt x="665" y="201"/>
                  </a:cubicBezTo>
                  <a:cubicBezTo>
                    <a:pt x="665" y="471"/>
                    <a:pt x="660" y="752"/>
                    <a:pt x="671" y="1022"/>
                  </a:cubicBezTo>
                  <a:cubicBezTo>
                    <a:pt x="671" y="1059"/>
                    <a:pt x="676" y="1107"/>
                    <a:pt x="686" y="1155"/>
                  </a:cubicBezTo>
                  <a:cubicBezTo>
                    <a:pt x="648" y="1138"/>
                    <a:pt x="610" y="1130"/>
                    <a:pt x="572" y="1130"/>
                  </a:cubicBezTo>
                  <a:cubicBezTo>
                    <a:pt x="259" y="1130"/>
                    <a:pt x="0" y="1664"/>
                    <a:pt x="416" y="1806"/>
                  </a:cubicBezTo>
                  <a:cubicBezTo>
                    <a:pt x="459" y="1821"/>
                    <a:pt x="501" y="1828"/>
                    <a:pt x="539" y="1828"/>
                  </a:cubicBezTo>
                  <a:cubicBezTo>
                    <a:pt x="709" y="1828"/>
                    <a:pt x="830" y="1694"/>
                    <a:pt x="856" y="1504"/>
                  </a:cubicBezTo>
                  <a:cubicBezTo>
                    <a:pt x="877" y="1345"/>
                    <a:pt x="835" y="1181"/>
                    <a:pt x="814" y="1028"/>
                  </a:cubicBezTo>
                  <a:cubicBezTo>
                    <a:pt x="787" y="794"/>
                    <a:pt x="803" y="551"/>
                    <a:pt x="803" y="318"/>
                  </a:cubicBezTo>
                  <a:lnTo>
                    <a:pt x="803" y="318"/>
                  </a:lnTo>
                  <a:cubicBezTo>
                    <a:pt x="926" y="401"/>
                    <a:pt x="1076" y="455"/>
                    <a:pt x="1217" y="455"/>
                  </a:cubicBezTo>
                  <a:cubicBezTo>
                    <a:pt x="1319" y="455"/>
                    <a:pt x="1417" y="427"/>
                    <a:pt x="1497" y="360"/>
                  </a:cubicBezTo>
                  <a:cubicBezTo>
                    <a:pt x="1502" y="360"/>
                    <a:pt x="1502" y="365"/>
                    <a:pt x="1513" y="371"/>
                  </a:cubicBezTo>
                  <a:cubicBezTo>
                    <a:pt x="1513" y="646"/>
                    <a:pt x="1502" y="922"/>
                    <a:pt x="1518" y="1192"/>
                  </a:cubicBezTo>
                  <a:cubicBezTo>
                    <a:pt x="1518" y="1239"/>
                    <a:pt x="1523" y="1282"/>
                    <a:pt x="1528" y="1324"/>
                  </a:cubicBezTo>
                  <a:cubicBezTo>
                    <a:pt x="1489" y="1306"/>
                    <a:pt x="1450" y="1298"/>
                    <a:pt x="1411" y="1298"/>
                  </a:cubicBezTo>
                  <a:cubicBezTo>
                    <a:pt x="1099" y="1298"/>
                    <a:pt x="839" y="1828"/>
                    <a:pt x="1258" y="1960"/>
                  </a:cubicBezTo>
                  <a:cubicBezTo>
                    <a:pt x="1302" y="1974"/>
                    <a:pt x="1343" y="1981"/>
                    <a:pt x="1381" y="1981"/>
                  </a:cubicBezTo>
                  <a:cubicBezTo>
                    <a:pt x="1550" y="1981"/>
                    <a:pt x="1668" y="1848"/>
                    <a:pt x="1698" y="1658"/>
                  </a:cubicBezTo>
                  <a:cubicBezTo>
                    <a:pt x="1714" y="1499"/>
                    <a:pt x="1677" y="1324"/>
                    <a:pt x="1656" y="1176"/>
                  </a:cubicBezTo>
                  <a:cubicBezTo>
                    <a:pt x="1634" y="990"/>
                    <a:pt x="1634" y="794"/>
                    <a:pt x="1645" y="593"/>
                  </a:cubicBezTo>
                  <a:lnTo>
                    <a:pt x="1650" y="593"/>
                  </a:lnTo>
                  <a:lnTo>
                    <a:pt x="1650" y="365"/>
                  </a:lnTo>
                  <a:cubicBezTo>
                    <a:pt x="1650" y="260"/>
                    <a:pt x="1661" y="233"/>
                    <a:pt x="1550" y="207"/>
                  </a:cubicBezTo>
                  <a:cubicBezTo>
                    <a:pt x="1481" y="196"/>
                    <a:pt x="1380" y="196"/>
                    <a:pt x="1306" y="154"/>
                  </a:cubicBezTo>
                  <a:cubicBezTo>
                    <a:pt x="1232" y="117"/>
                    <a:pt x="1174" y="48"/>
                    <a:pt x="1089" y="21"/>
                  </a:cubicBezTo>
                  <a:cubicBezTo>
                    <a:pt x="1042" y="7"/>
                    <a:pt x="999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3264404" y="1825783"/>
              <a:ext cx="164319" cy="189945"/>
            </a:xfrm>
            <a:custGeom>
              <a:avLst/>
              <a:gdLst/>
              <a:ahLst/>
              <a:cxnLst/>
              <a:rect l="l" t="t" r="r" b="b"/>
              <a:pathLst>
                <a:path w="1571" h="1816" extrusionOk="0">
                  <a:moveTo>
                    <a:pt x="963" y="1"/>
                  </a:moveTo>
                  <a:cubicBezTo>
                    <a:pt x="867" y="1"/>
                    <a:pt x="780" y="34"/>
                    <a:pt x="676" y="68"/>
                  </a:cubicBezTo>
                  <a:cubicBezTo>
                    <a:pt x="612" y="89"/>
                    <a:pt x="617" y="174"/>
                    <a:pt x="665" y="201"/>
                  </a:cubicBezTo>
                  <a:cubicBezTo>
                    <a:pt x="665" y="471"/>
                    <a:pt x="649" y="751"/>
                    <a:pt x="670" y="1021"/>
                  </a:cubicBezTo>
                  <a:cubicBezTo>
                    <a:pt x="670" y="1069"/>
                    <a:pt x="676" y="1112"/>
                    <a:pt x="686" y="1154"/>
                  </a:cubicBezTo>
                  <a:cubicBezTo>
                    <a:pt x="648" y="1137"/>
                    <a:pt x="609" y="1129"/>
                    <a:pt x="571" y="1129"/>
                  </a:cubicBezTo>
                  <a:cubicBezTo>
                    <a:pt x="258" y="1129"/>
                    <a:pt x="0" y="1653"/>
                    <a:pt x="411" y="1795"/>
                  </a:cubicBezTo>
                  <a:cubicBezTo>
                    <a:pt x="453" y="1809"/>
                    <a:pt x="494" y="1816"/>
                    <a:pt x="532" y="1816"/>
                  </a:cubicBezTo>
                  <a:cubicBezTo>
                    <a:pt x="703" y="1816"/>
                    <a:pt x="824" y="1679"/>
                    <a:pt x="850" y="1493"/>
                  </a:cubicBezTo>
                  <a:cubicBezTo>
                    <a:pt x="872" y="1339"/>
                    <a:pt x="829" y="1175"/>
                    <a:pt x="808" y="1016"/>
                  </a:cubicBezTo>
                  <a:cubicBezTo>
                    <a:pt x="782" y="783"/>
                    <a:pt x="797" y="545"/>
                    <a:pt x="797" y="306"/>
                  </a:cubicBezTo>
                  <a:lnTo>
                    <a:pt x="797" y="306"/>
                  </a:lnTo>
                  <a:cubicBezTo>
                    <a:pt x="917" y="385"/>
                    <a:pt x="1072" y="442"/>
                    <a:pt x="1219" y="442"/>
                  </a:cubicBezTo>
                  <a:cubicBezTo>
                    <a:pt x="1337" y="442"/>
                    <a:pt x="1450" y="404"/>
                    <a:pt x="1534" y="312"/>
                  </a:cubicBezTo>
                  <a:cubicBezTo>
                    <a:pt x="1571" y="285"/>
                    <a:pt x="1549" y="211"/>
                    <a:pt x="1486" y="211"/>
                  </a:cubicBezTo>
                  <a:cubicBezTo>
                    <a:pt x="1295" y="211"/>
                    <a:pt x="1248" y="73"/>
                    <a:pt x="1089" y="20"/>
                  </a:cubicBezTo>
                  <a:cubicBezTo>
                    <a:pt x="1044" y="7"/>
                    <a:pt x="1002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111337" y="3237511"/>
              <a:ext cx="211700" cy="1124815"/>
            </a:xfrm>
            <a:custGeom>
              <a:avLst/>
              <a:gdLst/>
              <a:ahLst/>
              <a:cxnLst/>
              <a:rect l="l" t="t" r="r" b="b"/>
              <a:pathLst>
                <a:path w="2024" h="10754" extrusionOk="0">
                  <a:moveTo>
                    <a:pt x="616" y="0"/>
                  </a:moveTo>
                  <a:cubicBezTo>
                    <a:pt x="518" y="0"/>
                    <a:pt x="450" y="6"/>
                    <a:pt x="434" y="18"/>
                  </a:cubicBezTo>
                  <a:cubicBezTo>
                    <a:pt x="0" y="352"/>
                    <a:pt x="159" y="9319"/>
                    <a:pt x="69" y="9790"/>
                  </a:cubicBezTo>
                  <a:cubicBezTo>
                    <a:pt x="64" y="9816"/>
                    <a:pt x="53" y="9843"/>
                    <a:pt x="53" y="9869"/>
                  </a:cubicBezTo>
                  <a:cubicBezTo>
                    <a:pt x="32" y="10012"/>
                    <a:pt x="11" y="10161"/>
                    <a:pt x="127" y="10272"/>
                  </a:cubicBezTo>
                  <a:cubicBezTo>
                    <a:pt x="270" y="10399"/>
                    <a:pt x="588" y="10521"/>
                    <a:pt x="747" y="10569"/>
                  </a:cubicBezTo>
                  <a:cubicBezTo>
                    <a:pt x="997" y="10646"/>
                    <a:pt x="1260" y="10754"/>
                    <a:pt x="1529" y="10754"/>
                  </a:cubicBezTo>
                  <a:cubicBezTo>
                    <a:pt x="1647" y="10754"/>
                    <a:pt x="1766" y="10733"/>
                    <a:pt x="1886" y="10680"/>
                  </a:cubicBezTo>
                  <a:cubicBezTo>
                    <a:pt x="1917" y="10669"/>
                    <a:pt x="1923" y="10611"/>
                    <a:pt x="1896" y="10590"/>
                  </a:cubicBezTo>
                  <a:cubicBezTo>
                    <a:pt x="1753" y="10452"/>
                    <a:pt x="1578" y="10346"/>
                    <a:pt x="1404" y="10245"/>
                  </a:cubicBezTo>
                  <a:cubicBezTo>
                    <a:pt x="1229" y="10140"/>
                    <a:pt x="1049" y="10044"/>
                    <a:pt x="890" y="9928"/>
                  </a:cubicBezTo>
                  <a:cubicBezTo>
                    <a:pt x="387" y="9562"/>
                    <a:pt x="673" y="8757"/>
                    <a:pt x="763" y="8254"/>
                  </a:cubicBezTo>
                  <a:cubicBezTo>
                    <a:pt x="1054" y="6729"/>
                    <a:pt x="1282" y="5209"/>
                    <a:pt x="1525" y="3678"/>
                  </a:cubicBezTo>
                  <a:cubicBezTo>
                    <a:pt x="1610" y="3127"/>
                    <a:pt x="1690" y="2571"/>
                    <a:pt x="1764" y="2020"/>
                  </a:cubicBezTo>
                  <a:cubicBezTo>
                    <a:pt x="1785" y="1872"/>
                    <a:pt x="2023" y="299"/>
                    <a:pt x="1933" y="156"/>
                  </a:cubicBezTo>
                  <a:cubicBezTo>
                    <a:pt x="1891" y="88"/>
                    <a:pt x="1008" y="0"/>
                    <a:pt x="616" y="0"/>
                  </a:cubicBezTo>
                  <a:close/>
                </a:path>
              </a:pathLst>
            </a:custGeom>
            <a:solidFill>
              <a:srgbClr val="F1B88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2112383" y="4270290"/>
              <a:ext cx="200090" cy="92044"/>
            </a:xfrm>
            <a:custGeom>
              <a:avLst/>
              <a:gdLst/>
              <a:ahLst/>
              <a:cxnLst/>
              <a:rect l="l" t="t" r="r" b="b"/>
              <a:pathLst>
                <a:path w="1913" h="880" extrusionOk="0">
                  <a:moveTo>
                    <a:pt x="43" y="1"/>
                  </a:moveTo>
                  <a:lnTo>
                    <a:pt x="43" y="1"/>
                  </a:lnTo>
                  <a:cubicBezTo>
                    <a:pt x="22" y="138"/>
                    <a:pt x="1" y="287"/>
                    <a:pt x="117" y="398"/>
                  </a:cubicBezTo>
                  <a:cubicBezTo>
                    <a:pt x="260" y="525"/>
                    <a:pt x="578" y="647"/>
                    <a:pt x="737" y="695"/>
                  </a:cubicBezTo>
                  <a:cubicBezTo>
                    <a:pt x="987" y="772"/>
                    <a:pt x="1250" y="880"/>
                    <a:pt x="1519" y="880"/>
                  </a:cubicBezTo>
                  <a:cubicBezTo>
                    <a:pt x="1637" y="880"/>
                    <a:pt x="1756" y="859"/>
                    <a:pt x="1876" y="806"/>
                  </a:cubicBezTo>
                  <a:cubicBezTo>
                    <a:pt x="1907" y="795"/>
                    <a:pt x="1913" y="737"/>
                    <a:pt x="1886" y="716"/>
                  </a:cubicBezTo>
                  <a:cubicBezTo>
                    <a:pt x="1743" y="578"/>
                    <a:pt x="1568" y="472"/>
                    <a:pt x="1394" y="371"/>
                  </a:cubicBezTo>
                  <a:cubicBezTo>
                    <a:pt x="1018" y="318"/>
                    <a:pt x="514" y="207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1817108" y="3196301"/>
              <a:ext cx="301443" cy="1163933"/>
            </a:xfrm>
            <a:custGeom>
              <a:avLst/>
              <a:gdLst/>
              <a:ahLst/>
              <a:cxnLst/>
              <a:rect l="l" t="t" r="r" b="b"/>
              <a:pathLst>
                <a:path w="2882" h="11128" extrusionOk="0">
                  <a:moveTo>
                    <a:pt x="2262" y="0"/>
                  </a:moveTo>
                  <a:cubicBezTo>
                    <a:pt x="1798" y="0"/>
                    <a:pt x="757" y="91"/>
                    <a:pt x="711" y="158"/>
                  </a:cubicBezTo>
                  <a:cubicBezTo>
                    <a:pt x="610" y="296"/>
                    <a:pt x="795" y="2255"/>
                    <a:pt x="811" y="2409"/>
                  </a:cubicBezTo>
                  <a:cubicBezTo>
                    <a:pt x="843" y="2965"/>
                    <a:pt x="875" y="3521"/>
                    <a:pt x="922" y="4077"/>
                  </a:cubicBezTo>
                  <a:cubicBezTo>
                    <a:pt x="1049" y="5619"/>
                    <a:pt x="1161" y="7154"/>
                    <a:pt x="1335" y="8690"/>
                  </a:cubicBezTo>
                  <a:cubicBezTo>
                    <a:pt x="1394" y="9204"/>
                    <a:pt x="1606" y="10020"/>
                    <a:pt x="1081" y="10353"/>
                  </a:cubicBezTo>
                  <a:cubicBezTo>
                    <a:pt x="906" y="10459"/>
                    <a:pt x="721" y="10544"/>
                    <a:pt x="546" y="10629"/>
                  </a:cubicBezTo>
                  <a:cubicBezTo>
                    <a:pt x="366" y="10719"/>
                    <a:pt x="181" y="10809"/>
                    <a:pt x="27" y="10936"/>
                  </a:cubicBezTo>
                  <a:cubicBezTo>
                    <a:pt x="1" y="10957"/>
                    <a:pt x="1" y="11015"/>
                    <a:pt x="33" y="11026"/>
                  </a:cubicBezTo>
                  <a:cubicBezTo>
                    <a:pt x="174" y="11100"/>
                    <a:pt x="317" y="11127"/>
                    <a:pt x="460" y="11127"/>
                  </a:cubicBezTo>
                  <a:cubicBezTo>
                    <a:pt x="704" y="11127"/>
                    <a:pt x="948" y="11050"/>
                    <a:pt x="1182" y="11000"/>
                  </a:cubicBezTo>
                  <a:cubicBezTo>
                    <a:pt x="1346" y="10968"/>
                    <a:pt x="1674" y="10867"/>
                    <a:pt x="1823" y="10751"/>
                  </a:cubicBezTo>
                  <a:cubicBezTo>
                    <a:pt x="1929" y="10650"/>
                    <a:pt x="1923" y="10502"/>
                    <a:pt x="1907" y="10353"/>
                  </a:cubicBezTo>
                  <a:cubicBezTo>
                    <a:pt x="1907" y="10327"/>
                    <a:pt x="1902" y="10300"/>
                    <a:pt x="1902" y="10274"/>
                  </a:cubicBezTo>
                  <a:cubicBezTo>
                    <a:pt x="1844" y="9797"/>
                    <a:pt x="2882" y="381"/>
                    <a:pt x="2479" y="20"/>
                  </a:cubicBezTo>
                  <a:cubicBezTo>
                    <a:pt x="2464" y="6"/>
                    <a:pt x="2383" y="0"/>
                    <a:pt x="2262" y="0"/>
                  </a:cubicBezTo>
                  <a:close/>
                </a:path>
              </a:pathLst>
            </a:custGeom>
            <a:solidFill>
              <a:srgbClr val="F1B88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815434" y="4280854"/>
              <a:ext cx="203437" cy="79701"/>
            </a:xfrm>
            <a:custGeom>
              <a:avLst/>
              <a:gdLst/>
              <a:ahLst/>
              <a:cxnLst/>
              <a:rect l="l" t="t" r="r" b="b"/>
              <a:pathLst>
                <a:path w="1945" h="762" extrusionOk="0">
                  <a:moveTo>
                    <a:pt x="1918" y="0"/>
                  </a:moveTo>
                  <a:cubicBezTo>
                    <a:pt x="1436" y="170"/>
                    <a:pt x="928" y="239"/>
                    <a:pt x="541" y="265"/>
                  </a:cubicBezTo>
                  <a:cubicBezTo>
                    <a:pt x="361" y="350"/>
                    <a:pt x="176" y="440"/>
                    <a:pt x="27" y="567"/>
                  </a:cubicBezTo>
                  <a:cubicBezTo>
                    <a:pt x="1" y="588"/>
                    <a:pt x="1" y="641"/>
                    <a:pt x="33" y="662"/>
                  </a:cubicBezTo>
                  <a:cubicBezTo>
                    <a:pt x="170" y="735"/>
                    <a:pt x="312" y="761"/>
                    <a:pt x="455" y="761"/>
                  </a:cubicBezTo>
                  <a:cubicBezTo>
                    <a:pt x="697" y="761"/>
                    <a:pt x="943" y="686"/>
                    <a:pt x="1177" y="636"/>
                  </a:cubicBezTo>
                  <a:cubicBezTo>
                    <a:pt x="1351" y="594"/>
                    <a:pt x="1675" y="493"/>
                    <a:pt x="1818" y="382"/>
                  </a:cubicBezTo>
                  <a:cubicBezTo>
                    <a:pt x="1945" y="281"/>
                    <a:pt x="1939" y="13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2229321" y="2170948"/>
              <a:ext cx="567532" cy="436580"/>
            </a:xfrm>
            <a:custGeom>
              <a:avLst/>
              <a:gdLst/>
              <a:ahLst/>
              <a:cxnLst/>
              <a:rect l="l" t="t" r="r" b="b"/>
              <a:pathLst>
                <a:path w="5426" h="4174" extrusionOk="0">
                  <a:moveTo>
                    <a:pt x="928" y="1"/>
                  </a:moveTo>
                  <a:cubicBezTo>
                    <a:pt x="767" y="1"/>
                    <a:pt x="607" y="263"/>
                    <a:pt x="472" y="391"/>
                  </a:cubicBezTo>
                  <a:cubicBezTo>
                    <a:pt x="0" y="820"/>
                    <a:pt x="397" y="1953"/>
                    <a:pt x="578" y="2488"/>
                  </a:cubicBezTo>
                  <a:cubicBezTo>
                    <a:pt x="789" y="3108"/>
                    <a:pt x="959" y="3680"/>
                    <a:pt x="1589" y="3982"/>
                  </a:cubicBezTo>
                  <a:cubicBezTo>
                    <a:pt x="1862" y="4115"/>
                    <a:pt x="2145" y="4174"/>
                    <a:pt x="2431" y="4174"/>
                  </a:cubicBezTo>
                  <a:cubicBezTo>
                    <a:pt x="3529" y="4174"/>
                    <a:pt x="4667" y="3310"/>
                    <a:pt x="5381" y="2499"/>
                  </a:cubicBezTo>
                  <a:cubicBezTo>
                    <a:pt x="5426" y="2489"/>
                    <a:pt x="4966" y="2122"/>
                    <a:pt x="4642" y="2122"/>
                  </a:cubicBezTo>
                  <a:cubicBezTo>
                    <a:pt x="4619" y="2122"/>
                    <a:pt x="4597" y="2124"/>
                    <a:pt x="4576" y="2128"/>
                  </a:cubicBezTo>
                  <a:cubicBezTo>
                    <a:pt x="3901" y="2253"/>
                    <a:pt x="3445" y="2801"/>
                    <a:pt x="2756" y="2801"/>
                  </a:cubicBezTo>
                  <a:cubicBezTo>
                    <a:pt x="2689" y="2801"/>
                    <a:pt x="2620" y="2796"/>
                    <a:pt x="2548" y="2785"/>
                  </a:cubicBezTo>
                  <a:cubicBezTo>
                    <a:pt x="1981" y="2695"/>
                    <a:pt x="1870" y="2075"/>
                    <a:pt x="1827" y="1593"/>
                  </a:cubicBezTo>
                  <a:cubicBezTo>
                    <a:pt x="1801" y="1281"/>
                    <a:pt x="1287" y="364"/>
                    <a:pt x="1086" y="99"/>
                  </a:cubicBezTo>
                  <a:cubicBezTo>
                    <a:pt x="1034" y="29"/>
                    <a:pt x="981" y="1"/>
                    <a:pt x="92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1753409" y="1542223"/>
              <a:ext cx="724739" cy="725889"/>
            </a:xfrm>
            <a:custGeom>
              <a:avLst/>
              <a:gdLst/>
              <a:ahLst/>
              <a:cxnLst/>
              <a:rect l="l" t="t" r="r" b="b"/>
              <a:pathLst>
                <a:path w="6929" h="6940" extrusionOk="0">
                  <a:moveTo>
                    <a:pt x="4286" y="1"/>
                  </a:moveTo>
                  <a:cubicBezTo>
                    <a:pt x="4039" y="1"/>
                    <a:pt x="3792" y="47"/>
                    <a:pt x="3602" y="184"/>
                  </a:cubicBezTo>
                  <a:cubicBezTo>
                    <a:pt x="3231" y="459"/>
                    <a:pt x="3035" y="883"/>
                    <a:pt x="2723" y="1217"/>
                  </a:cubicBezTo>
                  <a:cubicBezTo>
                    <a:pt x="2511" y="1443"/>
                    <a:pt x="2286" y="1472"/>
                    <a:pt x="2051" y="1472"/>
                  </a:cubicBezTo>
                  <a:cubicBezTo>
                    <a:pt x="1971" y="1472"/>
                    <a:pt x="1890" y="1469"/>
                    <a:pt x="1807" y="1469"/>
                  </a:cubicBezTo>
                  <a:cubicBezTo>
                    <a:pt x="1673" y="1469"/>
                    <a:pt x="1535" y="1477"/>
                    <a:pt x="1394" y="1524"/>
                  </a:cubicBezTo>
                  <a:cubicBezTo>
                    <a:pt x="1086" y="1625"/>
                    <a:pt x="954" y="1937"/>
                    <a:pt x="875" y="2218"/>
                  </a:cubicBezTo>
                  <a:cubicBezTo>
                    <a:pt x="822" y="2403"/>
                    <a:pt x="769" y="3155"/>
                    <a:pt x="599" y="3235"/>
                  </a:cubicBezTo>
                  <a:cubicBezTo>
                    <a:pt x="440" y="3314"/>
                    <a:pt x="292" y="3394"/>
                    <a:pt x="176" y="3526"/>
                  </a:cubicBezTo>
                  <a:cubicBezTo>
                    <a:pt x="1" y="3711"/>
                    <a:pt x="64" y="4003"/>
                    <a:pt x="176" y="4204"/>
                  </a:cubicBezTo>
                  <a:cubicBezTo>
                    <a:pt x="398" y="4585"/>
                    <a:pt x="981" y="4898"/>
                    <a:pt x="954" y="5353"/>
                  </a:cubicBezTo>
                  <a:cubicBezTo>
                    <a:pt x="928" y="5713"/>
                    <a:pt x="1129" y="5936"/>
                    <a:pt x="1447" y="6073"/>
                  </a:cubicBezTo>
                  <a:cubicBezTo>
                    <a:pt x="1658" y="6169"/>
                    <a:pt x="1865" y="6253"/>
                    <a:pt x="2093" y="6253"/>
                  </a:cubicBezTo>
                  <a:cubicBezTo>
                    <a:pt x="2432" y="6259"/>
                    <a:pt x="2712" y="6243"/>
                    <a:pt x="2988" y="6471"/>
                  </a:cubicBezTo>
                  <a:cubicBezTo>
                    <a:pt x="3222" y="6668"/>
                    <a:pt x="3473" y="6878"/>
                    <a:pt x="3787" y="6878"/>
                  </a:cubicBezTo>
                  <a:cubicBezTo>
                    <a:pt x="3835" y="6878"/>
                    <a:pt x="3885" y="6873"/>
                    <a:pt x="3936" y="6863"/>
                  </a:cubicBezTo>
                  <a:cubicBezTo>
                    <a:pt x="4074" y="6835"/>
                    <a:pt x="4213" y="6775"/>
                    <a:pt x="4353" y="6775"/>
                  </a:cubicBezTo>
                  <a:cubicBezTo>
                    <a:pt x="4401" y="6775"/>
                    <a:pt x="4449" y="6782"/>
                    <a:pt x="4497" y="6799"/>
                  </a:cubicBezTo>
                  <a:cubicBezTo>
                    <a:pt x="4598" y="6831"/>
                    <a:pt x="4704" y="6868"/>
                    <a:pt x="4804" y="6894"/>
                  </a:cubicBezTo>
                  <a:cubicBezTo>
                    <a:pt x="4891" y="6917"/>
                    <a:pt x="4992" y="6939"/>
                    <a:pt x="5089" y="6939"/>
                  </a:cubicBezTo>
                  <a:cubicBezTo>
                    <a:pt x="5152" y="6939"/>
                    <a:pt x="5214" y="6930"/>
                    <a:pt x="5271" y="6905"/>
                  </a:cubicBezTo>
                  <a:cubicBezTo>
                    <a:pt x="5546" y="6788"/>
                    <a:pt x="5668" y="6571"/>
                    <a:pt x="5694" y="6280"/>
                  </a:cubicBezTo>
                  <a:cubicBezTo>
                    <a:pt x="5715" y="6036"/>
                    <a:pt x="5631" y="5692"/>
                    <a:pt x="5705" y="5459"/>
                  </a:cubicBezTo>
                  <a:cubicBezTo>
                    <a:pt x="5774" y="5231"/>
                    <a:pt x="5959" y="5173"/>
                    <a:pt x="6113" y="5030"/>
                  </a:cubicBezTo>
                  <a:cubicBezTo>
                    <a:pt x="6404" y="4760"/>
                    <a:pt x="6436" y="4395"/>
                    <a:pt x="6457" y="4018"/>
                  </a:cubicBezTo>
                  <a:cubicBezTo>
                    <a:pt x="6478" y="3653"/>
                    <a:pt x="6928" y="3468"/>
                    <a:pt x="6780" y="3065"/>
                  </a:cubicBezTo>
                  <a:cubicBezTo>
                    <a:pt x="6701" y="2848"/>
                    <a:pt x="6563" y="2668"/>
                    <a:pt x="6446" y="2472"/>
                  </a:cubicBezTo>
                  <a:cubicBezTo>
                    <a:pt x="6446" y="1942"/>
                    <a:pt x="6489" y="1386"/>
                    <a:pt x="6160" y="952"/>
                  </a:cubicBezTo>
                  <a:cubicBezTo>
                    <a:pt x="5827" y="518"/>
                    <a:pt x="5345" y="168"/>
                    <a:pt x="4804" y="57"/>
                  </a:cubicBezTo>
                  <a:cubicBezTo>
                    <a:pt x="4647" y="25"/>
                    <a:pt x="4467" y="1"/>
                    <a:pt x="4286" y="1"/>
                  </a:cubicBezTo>
                  <a:close/>
                </a:path>
              </a:pathLst>
            </a:custGeom>
            <a:solidFill>
              <a:srgbClr val="6E2E2E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1820978" y="2620292"/>
              <a:ext cx="555190" cy="956521"/>
            </a:xfrm>
            <a:custGeom>
              <a:avLst/>
              <a:gdLst/>
              <a:ahLst/>
              <a:cxnLst/>
              <a:rect l="l" t="t" r="r" b="b"/>
              <a:pathLst>
                <a:path w="5308" h="9145" extrusionOk="0">
                  <a:moveTo>
                    <a:pt x="4049" y="1"/>
                  </a:moveTo>
                  <a:cubicBezTo>
                    <a:pt x="4026" y="1"/>
                    <a:pt x="4002" y="22"/>
                    <a:pt x="4005" y="51"/>
                  </a:cubicBezTo>
                  <a:cubicBezTo>
                    <a:pt x="4015" y="136"/>
                    <a:pt x="4031" y="215"/>
                    <a:pt x="4053" y="305"/>
                  </a:cubicBezTo>
                  <a:cubicBezTo>
                    <a:pt x="3903" y="274"/>
                    <a:pt x="3754" y="261"/>
                    <a:pt x="3606" y="261"/>
                  </a:cubicBezTo>
                  <a:cubicBezTo>
                    <a:pt x="3429" y="261"/>
                    <a:pt x="3251" y="279"/>
                    <a:pt x="3073" y="305"/>
                  </a:cubicBezTo>
                  <a:cubicBezTo>
                    <a:pt x="2766" y="342"/>
                    <a:pt x="2464" y="369"/>
                    <a:pt x="2162" y="464"/>
                  </a:cubicBezTo>
                  <a:cubicBezTo>
                    <a:pt x="1923" y="533"/>
                    <a:pt x="1643" y="634"/>
                    <a:pt x="1473" y="840"/>
                  </a:cubicBezTo>
                  <a:cubicBezTo>
                    <a:pt x="1304" y="1047"/>
                    <a:pt x="1208" y="1322"/>
                    <a:pt x="1129" y="1566"/>
                  </a:cubicBezTo>
                  <a:cubicBezTo>
                    <a:pt x="621" y="3102"/>
                    <a:pt x="271" y="4754"/>
                    <a:pt x="176" y="6370"/>
                  </a:cubicBezTo>
                  <a:cubicBezTo>
                    <a:pt x="149" y="6809"/>
                    <a:pt x="139" y="7249"/>
                    <a:pt x="80" y="7683"/>
                  </a:cubicBezTo>
                  <a:cubicBezTo>
                    <a:pt x="54" y="7932"/>
                    <a:pt x="1" y="8197"/>
                    <a:pt x="27" y="8424"/>
                  </a:cubicBezTo>
                  <a:cubicBezTo>
                    <a:pt x="70" y="8864"/>
                    <a:pt x="504" y="8938"/>
                    <a:pt x="880" y="8975"/>
                  </a:cubicBezTo>
                  <a:cubicBezTo>
                    <a:pt x="1145" y="9002"/>
                    <a:pt x="1404" y="9007"/>
                    <a:pt x="1669" y="9028"/>
                  </a:cubicBezTo>
                  <a:cubicBezTo>
                    <a:pt x="2019" y="9055"/>
                    <a:pt x="2363" y="9129"/>
                    <a:pt x="2718" y="9139"/>
                  </a:cubicBezTo>
                  <a:cubicBezTo>
                    <a:pt x="2804" y="9143"/>
                    <a:pt x="2890" y="9144"/>
                    <a:pt x="2975" y="9144"/>
                  </a:cubicBezTo>
                  <a:cubicBezTo>
                    <a:pt x="3308" y="9144"/>
                    <a:pt x="3638" y="9119"/>
                    <a:pt x="3962" y="9060"/>
                  </a:cubicBezTo>
                  <a:cubicBezTo>
                    <a:pt x="4360" y="8996"/>
                    <a:pt x="4746" y="8896"/>
                    <a:pt x="5149" y="8891"/>
                  </a:cubicBezTo>
                  <a:cubicBezTo>
                    <a:pt x="5181" y="8891"/>
                    <a:pt x="5218" y="8869"/>
                    <a:pt x="5223" y="8832"/>
                  </a:cubicBezTo>
                  <a:cubicBezTo>
                    <a:pt x="5308" y="8504"/>
                    <a:pt x="5234" y="8186"/>
                    <a:pt x="5223" y="7858"/>
                  </a:cubicBezTo>
                  <a:cubicBezTo>
                    <a:pt x="5218" y="7487"/>
                    <a:pt x="5218" y="7127"/>
                    <a:pt x="5170" y="6756"/>
                  </a:cubicBezTo>
                  <a:cubicBezTo>
                    <a:pt x="5085" y="6036"/>
                    <a:pt x="5069" y="5300"/>
                    <a:pt x="4932" y="4585"/>
                  </a:cubicBezTo>
                  <a:cubicBezTo>
                    <a:pt x="4783" y="3806"/>
                    <a:pt x="4677" y="3022"/>
                    <a:pt x="4561" y="2244"/>
                  </a:cubicBezTo>
                  <a:cubicBezTo>
                    <a:pt x="4482" y="1714"/>
                    <a:pt x="4370" y="1206"/>
                    <a:pt x="4243" y="687"/>
                  </a:cubicBezTo>
                  <a:cubicBezTo>
                    <a:pt x="4254" y="665"/>
                    <a:pt x="4264" y="650"/>
                    <a:pt x="4248" y="613"/>
                  </a:cubicBezTo>
                  <a:cubicBezTo>
                    <a:pt x="4227" y="581"/>
                    <a:pt x="4217" y="549"/>
                    <a:pt x="4201" y="517"/>
                  </a:cubicBezTo>
                  <a:cubicBezTo>
                    <a:pt x="4164" y="358"/>
                    <a:pt x="4121" y="199"/>
                    <a:pt x="4084" y="30"/>
                  </a:cubicBezTo>
                  <a:cubicBezTo>
                    <a:pt x="4078" y="9"/>
                    <a:pt x="4064" y="1"/>
                    <a:pt x="40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1846499" y="2101288"/>
              <a:ext cx="479254" cy="660099"/>
            </a:xfrm>
            <a:custGeom>
              <a:avLst/>
              <a:gdLst/>
              <a:ahLst/>
              <a:cxnLst/>
              <a:rect l="l" t="t" r="r" b="b"/>
              <a:pathLst>
                <a:path w="4582" h="6311" extrusionOk="0">
                  <a:moveTo>
                    <a:pt x="2407" y="0"/>
                  </a:moveTo>
                  <a:cubicBezTo>
                    <a:pt x="1545" y="0"/>
                    <a:pt x="953" y="195"/>
                    <a:pt x="530" y="559"/>
                  </a:cubicBezTo>
                  <a:cubicBezTo>
                    <a:pt x="1" y="1020"/>
                    <a:pt x="318" y="1311"/>
                    <a:pt x="355" y="1962"/>
                  </a:cubicBezTo>
                  <a:cubicBezTo>
                    <a:pt x="424" y="3032"/>
                    <a:pt x="1192" y="4658"/>
                    <a:pt x="1436" y="5696"/>
                  </a:cubicBezTo>
                  <a:cubicBezTo>
                    <a:pt x="1536" y="6104"/>
                    <a:pt x="991" y="5834"/>
                    <a:pt x="1356" y="6094"/>
                  </a:cubicBezTo>
                  <a:cubicBezTo>
                    <a:pt x="1535" y="6220"/>
                    <a:pt x="1795" y="6264"/>
                    <a:pt x="2026" y="6264"/>
                  </a:cubicBezTo>
                  <a:cubicBezTo>
                    <a:pt x="2076" y="6264"/>
                    <a:pt x="2125" y="6262"/>
                    <a:pt x="2172" y="6258"/>
                  </a:cubicBezTo>
                  <a:cubicBezTo>
                    <a:pt x="2781" y="6210"/>
                    <a:pt x="3920" y="6311"/>
                    <a:pt x="3888" y="5601"/>
                  </a:cubicBezTo>
                  <a:cubicBezTo>
                    <a:pt x="3846" y="4796"/>
                    <a:pt x="4582" y="1041"/>
                    <a:pt x="4031" y="485"/>
                  </a:cubicBezTo>
                  <a:cubicBezTo>
                    <a:pt x="3660" y="109"/>
                    <a:pt x="3104" y="13"/>
                    <a:pt x="2574" y="3"/>
                  </a:cubicBezTo>
                  <a:cubicBezTo>
                    <a:pt x="2518" y="1"/>
                    <a:pt x="2462" y="0"/>
                    <a:pt x="240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052554" y="1950879"/>
              <a:ext cx="139739" cy="228017"/>
            </a:xfrm>
            <a:custGeom>
              <a:avLst/>
              <a:gdLst/>
              <a:ahLst/>
              <a:cxnLst/>
              <a:rect l="l" t="t" r="r" b="b"/>
              <a:pathLst>
                <a:path w="1336" h="2180" extrusionOk="0">
                  <a:moveTo>
                    <a:pt x="857" y="0"/>
                  </a:moveTo>
                  <a:cubicBezTo>
                    <a:pt x="478" y="0"/>
                    <a:pt x="285" y="141"/>
                    <a:pt x="80" y="1489"/>
                  </a:cubicBezTo>
                  <a:cubicBezTo>
                    <a:pt x="1" y="2029"/>
                    <a:pt x="154" y="1949"/>
                    <a:pt x="684" y="2161"/>
                  </a:cubicBezTo>
                  <a:cubicBezTo>
                    <a:pt x="715" y="2174"/>
                    <a:pt x="745" y="2180"/>
                    <a:pt x="774" y="2180"/>
                  </a:cubicBezTo>
                  <a:cubicBezTo>
                    <a:pt x="902" y="2180"/>
                    <a:pt x="1010" y="2069"/>
                    <a:pt x="1044" y="1944"/>
                  </a:cubicBezTo>
                  <a:cubicBezTo>
                    <a:pt x="1139" y="1531"/>
                    <a:pt x="1335" y="1123"/>
                    <a:pt x="1335" y="705"/>
                  </a:cubicBezTo>
                  <a:lnTo>
                    <a:pt x="1335" y="699"/>
                  </a:lnTo>
                  <a:cubicBezTo>
                    <a:pt x="1335" y="419"/>
                    <a:pt x="1325" y="11"/>
                    <a:pt x="1023" y="6"/>
                  </a:cubicBezTo>
                  <a:cubicBezTo>
                    <a:pt x="964" y="3"/>
                    <a:pt x="909" y="0"/>
                    <a:pt x="857" y="0"/>
                  </a:cubicBezTo>
                  <a:close/>
                </a:path>
              </a:pathLst>
            </a:custGeom>
            <a:solidFill>
              <a:srgbClr val="F19E8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890848" y="2322612"/>
              <a:ext cx="105" cy="1151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solidFill>
              <a:srgbClr val="BB820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2147318" y="2016984"/>
              <a:ext cx="917298" cy="575586"/>
            </a:xfrm>
            <a:custGeom>
              <a:avLst/>
              <a:gdLst/>
              <a:ahLst/>
              <a:cxnLst/>
              <a:rect l="l" t="t" r="r" b="b"/>
              <a:pathLst>
                <a:path w="8770" h="5503" extrusionOk="0">
                  <a:moveTo>
                    <a:pt x="1683" y="0"/>
                  </a:moveTo>
                  <a:cubicBezTo>
                    <a:pt x="1430" y="0"/>
                    <a:pt x="1188" y="44"/>
                    <a:pt x="996" y="131"/>
                  </a:cubicBezTo>
                  <a:cubicBezTo>
                    <a:pt x="498" y="359"/>
                    <a:pt x="170" y="920"/>
                    <a:pt x="80" y="1434"/>
                  </a:cubicBezTo>
                  <a:cubicBezTo>
                    <a:pt x="0" y="1953"/>
                    <a:pt x="339" y="2398"/>
                    <a:pt x="779" y="2625"/>
                  </a:cubicBezTo>
                  <a:cubicBezTo>
                    <a:pt x="974" y="2732"/>
                    <a:pt x="1197" y="2782"/>
                    <a:pt x="1417" y="2782"/>
                  </a:cubicBezTo>
                  <a:cubicBezTo>
                    <a:pt x="1448" y="2782"/>
                    <a:pt x="1479" y="2781"/>
                    <a:pt x="1510" y="2779"/>
                  </a:cubicBezTo>
                  <a:cubicBezTo>
                    <a:pt x="1626" y="2774"/>
                    <a:pt x="1732" y="2731"/>
                    <a:pt x="1838" y="2715"/>
                  </a:cubicBezTo>
                  <a:cubicBezTo>
                    <a:pt x="1914" y="2700"/>
                    <a:pt x="2042" y="2643"/>
                    <a:pt x="2141" y="2643"/>
                  </a:cubicBezTo>
                  <a:cubicBezTo>
                    <a:pt x="2214" y="2643"/>
                    <a:pt x="2271" y="2675"/>
                    <a:pt x="2278" y="2779"/>
                  </a:cubicBezTo>
                  <a:cubicBezTo>
                    <a:pt x="2299" y="3012"/>
                    <a:pt x="2262" y="3171"/>
                    <a:pt x="2368" y="3388"/>
                  </a:cubicBezTo>
                  <a:cubicBezTo>
                    <a:pt x="2484" y="3626"/>
                    <a:pt x="2749" y="3807"/>
                    <a:pt x="2987" y="3907"/>
                  </a:cubicBezTo>
                  <a:cubicBezTo>
                    <a:pt x="3108" y="3958"/>
                    <a:pt x="3227" y="3981"/>
                    <a:pt x="3343" y="3981"/>
                  </a:cubicBezTo>
                  <a:cubicBezTo>
                    <a:pt x="3742" y="3981"/>
                    <a:pt x="4106" y="3712"/>
                    <a:pt x="4380" y="3404"/>
                  </a:cubicBezTo>
                  <a:lnTo>
                    <a:pt x="4386" y="3393"/>
                  </a:lnTo>
                  <a:cubicBezTo>
                    <a:pt x="4497" y="3446"/>
                    <a:pt x="4619" y="3494"/>
                    <a:pt x="4730" y="3536"/>
                  </a:cubicBezTo>
                  <a:cubicBezTo>
                    <a:pt x="5138" y="3695"/>
                    <a:pt x="5561" y="3817"/>
                    <a:pt x="5980" y="3960"/>
                  </a:cubicBezTo>
                  <a:cubicBezTo>
                    <a:pt x="6451" y="4119"/>
                    <a:pt x="6901" y="4352"/>
                    <a:pt x="7198" y="4765"/>
                  </a:cubicBezTo>
                  <a:cubicBezTo>
                    <a:pt x="7389" y="5030"/>
                    <a:pt x="7590" y="5475"/>
                    <a:pt x="7971" y="5501"/>
                  </a:cubicBezTo>
                  <a:cubicBezTo>
                    <a:pt x="7981" y="5502"/>
                    <a:pt x="7991" y="5502"/>
                    <a:pt x="8001" y="5502"/>
                  </a:cubicBezTo>
                  <a:cubicBezTo>
                    <a:pt x="8571" y="5502"/>
                    <a:pt x="8770" y="4588"/>
                    <a:pt x="8697" y="4145"/>
                  </a:cubicBezTo>
                  <a:cubicBezTo>
                    <a:pt x="8659" y="3936"/>
                    <a:pt x="8538" y="3826"/>
                    <a:pt x="8361" y="3826"/>
                  </a:cubicBezTo>
                  <a:cubicBezTo>
                    <a:pt x="8314" y="3826"/>
                    <a:pt x="8264" y="3833"/>
                    <a:pt x="8210" y="3849"/>
                  </a:cubicBezTo>
                  <a:cubicBezTo>
                    <a:pt x="8045" y="3891"/>
                    <a:pt x="7934" y="4018"/>
                    <a:pt x="7834" y="4156"/>
                  </a:cubicBezTo>
                  <a:cubicBezTo>
                    <a:pt x="7728" y="4310"/>
                    <a:pt x="7770" y="4447"/>
                    <a:pt x="7781" y="4601"/>
                  </a:cubicBezTo>
                  <a:cubicBezTo>
                    <a:pt x="7701" y="4500"/>
                    <a:pt x="7648" y="4379"/>
                    <a:pt x="7563" y="4278"/>
                  </a:cubicBezTo>
                  <a:cubicBezTo>
                    <a:pt x="7436" y="4124"/>
                    <a:pt x="7304" y="3992"/>
                    <a:pt x="7161" y="3875"/>
                  </a:cubicBezTo>
                  <a:cubicBezTo>
                    <a:pt x="6880" y="3642"/>
                    <a:pt x="6457" y="3616"/>
                    <a:pt x="6112" y="3547"/>
                  </a:cubicBezTo>
                  <a:cubicBezTo>
                    <a:pt x="5604" y="3457"/>
                    <a:pt x="5132" y="3192"/>
                    <a:pt x="4725" y="2858"/>
                  </a:cubicBezTo>
                  <a:cubicBezTo>
                    <a:pt x="4741" y="2821"/>
                    <a:pt x="4762" y="2774"/>
                    <a:pt x="4783" y="2731"/>
                  </a:cubicBezTo>
                  <a:cubicBezTo>
                    <a:pt x="4873" y="2514"/>
                    <a:pt x="4989" y="2292"/>
                    <a:pt x="5032" y="2059"/>
                  </a:cubicBezTo>
                  <a:cubicBezTo>
                    <a:pt x="5180" y="1312"/>
                    <a:pt x="4020" y="1540"/>
                    <a:pt x="3401" y="1370"/>
                  </a:cubicBezTo>
                  <a:cubicBezTo>
                    <a:pt x="3332" y="1317"/>
                    <a:pt x="3295" y="1238"/>
                    <a:pt x="3258" y="1153"/>
                  </a:cubicBezTo>
                  <a:cubicBezTo>
                    <a:pt x="3194" y="952"/>
                    <a:pt x="3199" y="719"/>
                    <a:pt x="3046" y="576"/>
                  </a:cubicBezTo>
                  <a:cubicBezTo>
                    <a:pt x="2771" y="187"/>
                    <a:pt x="2204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2296367" y="2163836"/>
              <a:ext cx="177289" cy="154278"/>
            </a:xfrm>
            <a:custGeom>
              <a:avLst/>
              <a:gdLst/>
              <a:ahLst/>
              <a:cxnLst/>
              <a:rect l="l" t="t" r="r" b="b"/>
              <a:pathLst>
                <a:path w="1695" h="1475" extrusionOk="0">
                  <a:moveTo>
                    <a:pt x="74" y="0"/>
                  </a:moveTo>
                  <a:cubicBezTo>
                    <a:pt x="36" y="0"/>
                    <a:pt x="6" y="37"/>
                    <a:pt x="0" y="115"/>
                  </a:cubicBezTo>
                  <a:cubicBezTo>
                    <a:pt x="0" y="131"/>
                    <a:pt x="13" y="139"/>
                    <a:pt x="26" y="139"/>
                  </a:cubicBezTo>
                  <a:cubicBezTo>
                    <a:pt x="38" y="139"/>
                    <a:pt x="51" y="132"/>
                    <a:pt x="53" y="120"/>
                  </a:cubicBezTo>
                  <a:cubicBezTo>
                    <a:pt x="55" y="113"/>
                    <a:pt x="59" y="110"/>
                    <a:pt x="62" y="110"/>
                  </a:cubicBezTo>
                  <a:cubicBezTo>
                    <a:pt x="82" y="110"/>
                    <a:pt x="118" y="209"/>
                    <a:pt x="127" y="231"/>
                  </a:cubicBezTo>
                  <a:cubicBezTo>
                    <a:pt x="159" y="310"/>
                    <a:pt x="175" y="390"/>
                    <a:pt x="223" y="464"/>
                  </a:cubicBezTo>
                  <a:cubicBezTo>
                    <a:pt x="281" y="565"/>
                    <a:pt x="397" y="607"/>
                    <a:pt x="503" y="628"/>
                  </a:cubicBezTo>
                  <a:cubicBezTo>
                    <a:pt x="704" y="676"/>
                    <a:pt x="885" y="671"/>
                    <a:pt x="1001" y="861"/>
                  </a:cubicBezTo>
                  <a:cubicBezTo>
                    <a:pt x="1086" y="999"/>
                    <a:pt x="1112" y="1179"/>
                    <a:pt x="1218" y="1306"/>
                  </a:cubicBezTo>
                  <a:cubicBezTo>
                    <a:pt x="1275" y="1367"/>
                    <a:pt x="1452" y="1474"/>
                    <a:pt x="1573" y="1474"/>
                  </a:cubicBezTo>
                  <a:cubicBezTo>
                    <a:pt x="1643" y="1474"/>
                    <a:pt x="1695" y="1439"/>
                    <a:pt x="1695" y="1338"/>
                  </a:cubicBezTo>
                  <a:cubicBezTo>
                    <a:pt x="1687" y="1255"/>
                    <a:pt x="1596" y="1101"/>
                    <a:pt x="1511" y="1101"/>
                  </a:cubicBezTo>
                  <a:cubicBezTo>
                    <a:pt x="1483" y="1101"/>
                    <a:pt x="1454" y="1119"/>
                    <a:pt x="1430" y="1163"/>
                  </a:cubicBezTo>
                  <a:cubicBezTo>
                    <a:pt x="1421" y="1196"/>
                    <a:pt x="1441" y="1234"/>
                    <a:pt x="1472" y="1234"/>
                  </a:cubicBezTo>
                  <a:cubicBezTo>
                    <a:pt x="1475" y="1234"/>
                    <a:pt x="1479" y="1233"/>
                    <a:pt x="1483" y="1232"/>
                  </a:cubicBezTo>
                  <a:cubicBezTo>
                    <a:pt x="1487" y="1230"/>
                    <a:pt x="1491" y="1230"/>
                    <a:pt x="1496" y="1230"/>
                  </a:cubicBezTo>
                  <a:cubicBezTo>
                    <a:pt x="1543" y="1230"/>
                    <a:pt x="1580" y="1329"/>
                    <a:pt x="1507" y="1329"/>
                  </a:cubicBezTo>
                  <a:cubicBezTo>
                    <a:pt x="1484" y="1329"/>
                    <a:pt x="1448" y="1318"/>
                    <a:pt x="1398" y="1290"/>
                  </a:cubicBezTo>
                  <a:cubicBezTo>
                    <a:pt x="1282" y="1227"/>
                    <a:pt x="1229" y="1041"/>
                    <a:pt x="1176" y="920"/>
                  </a:cubicBezTo>
                  <a:cubicBezTo>
                    <a:pt x="1070" y="676"/>
                    <a:pt x="943" y="570"/>
                    <a:pt x="678" y="528"/>
                  </a:cubicBezTo>
                  <a:cubicBezTo>
                    <a:pt x="556" y="512"/>
                    <a:pt x="440" y="512"/>
                    <a:pt x="344" y="422"/>
                  </a:cubicBezTo>
                  <a:cubicBezTo>
                    <a:pt x="260" y="342"/>
                    <a:pt x="238" y="178"/>
                    <a:pt x="175" y="77"/>
                  </a:cubicBezTo>
                  <a:cubicBezTo>
                    <a:pt x="143" y="27"/>
                    <a:pt x="10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2332871" y="2119069"/>
              <a:ext cx="226134" cy="117146"/>
            </a:xfrm>
            <a:custGeom>
              <a:avLst/>
              <a:gdLst/>
              <a:ahLst/>
              <a:cxnLst/>
              <a:rect l="l" t="t" r="r" b="b"/>
              <a:pathLst>
                <a:path w="2162" h="1120" extrusionOk="0">
                  <a:moveTo>
                    <a:pt x="139" y="0"/>
                  </a:moveTo>
                  <a:cubicBezTo>
                    <a:pt x="135" y="0"/>
                    <a:pt x="132" y="1"/>
                    <a:pt x="128" y="2"/>
                  </a:cubicBezTo>
                  <a:cubicBezTo>
                    <a:pt x="1" y="66"/>
                    <a:pt x="38" y="156"/>
                    <a:pt x="160" y="177"/>
                  </a:cubicBezTo>
                  <a:cubicBezTo>
                    <a:pt x="185" y="181"/>
                    <a:pt x="211" y="183"/>
                    <a:pt x="239" y="183"/>
                  </a:cubicBezTo>
                  <a:cubicBezTo>
                    <a:pt x="292" y="183"/>
                    <a:pt x="348" y="177"/>
                    <a:pt x="402" y="177"/>
                  </a:cubicBezTo>
                  <a:cubicBezTo>
                    <a:pt x="455" y="177"/>
                    <a:pt x="504" y="183"/>
                    <a:pt x="546" y="204"/>
                  </a:cubicBezTo>
                  <a:cubicBezTo>
                    <a:pt x="657" y="262"/>
                    <a:pt x="710" y="373"/>
                    <a:pt x="774" y="474"/>
                  </a:cubicBezTo>
                  <a:cubicBezTo>
                    <a:pt x="912" y="701"/>
                    <a:pt x="1055" y="781"/>
                    <a:pt x="1319" y="786"/>
                  </a:cubicBezTo>
                  <a:cubicBezTo>
                    <a:pt x="1364" y="786"/>
                    <a:pt x="1415" y="784"/>
                    <a:pt x="1467" y="784"/>
                  </a:cubicBezTo>
                  <a:cubicBezTo>
                    <a:pt x="1572" y="784"/>
                    <a:pt x="1683" y="793"/>
                    <a:pt x="1754" y="850"/>
                  </a:cubicBezTo>
                  <a:cubicBezTo>
                    <a:pt x="1879" y="951"/>
                    <a:pt x="1835" y="997"/>
                    <a:pt x="1788" y="997"/>
                  </a:cubicBezTo>
                  <a:cubicBezTo>
                    <a:pt x="1761" y="997"/>
                    <a:pt x="1733" y="982"/>
                    <a:pt x="1733" y="956"/>
                  </a:cubicBezTo>
                  <a:cubicBezTo>
                    <a:pt x="1733" y="934"/>
                    <a:pt x="1714" y="921"/>
                    <a:pt x="1693" y="921"/>
                  </a:cubicBezTo>
                  <a:cubicBezTo>
                    <a:pt x="1679" y="921"/>
                    <a:pt x="1664" y="927"/>
                    <a:pt x="1653" y="940"/>
                  </a:cubicBezTo>
                  <a:cubicBezTo>
                    <a:pt x="1552" y="1052"/>
                    <a:pt x="1693" y="1119"/>
                    <a:pt x="1809" y="1119"/>
                  </a:cubicBezTo>
                  <a:cubicBezTo>
                    <a:pt x="1845" y="1119"/>
                    <a:pt x="1879" y="1113"/>
                    <a:pt x="1902" y="1099"/>
                  </a:cubicBezTo>
                  <a:cubicBezTo>
                    <a:pt x="2162" y="993"/>
                    <a:pt x="1817" y="707"/>
                    <a:pt x="1690" y="664"/>
                  </a:cubicBezTo>
                  <a:cubicBezTo>
                    <a:pt x="1617" y="646"/>
                    <a:pt x="1544" y="642"/>
                    <a:pt x="1471" y="642"/>
                  </a:cubicBezTo>
                  <a:cubicBezTo>
                    <a:pt x="1435" y="642"/>
                    <a:pt x="1398" y="643"/>
                    <a:pt x="1362" y="643"/>
                  </a:cubicBezTo>
                  <a:cubicBezTo>
                    <a:pt x="1307" y="643"/>
                    <a:pt x="1252" y="641"/>
                    <a:pt x="1198" y="633"/>
                  </a:cubicBezTo>
                  <a:cubicBezTo>
                    <a:pt x="975" y="601"/>
                    <a:pt x="912" y="426"/>
                    <a:pt x="800" y="262"/>
                  </a:cubicBezTo>
                  <a:cubicBezTo>
                    <a:pt x="737" y="172"/>
                    <a:pt x="657" y="82"/>
                    <a:pt x="541" y="66"/>
                  </a:cubicBezTo>
                  <a:cubicBezTo>
                    <a:pt x="516" y="62"/>
                    <a:pt x="493" y="60"/>
                    <a:pt x="470" y="60"/>
                  </a:cubicBezTo>
                  <a:cubicBezTo>
                    <a:pt x="409" y="60"/>
                    <a:pt x="352" y="71"/>
                    <a:pt x="287" y="71"/>
                  </a:cubicBezTo>
                  <a:cubicBezTo>
                    <a:pt x="276" y="71"/>
                    <a:pt x="248" y="73"/>
                    <a:pt x="219" y="73"/>
                  </a:cubicBezTo>
                  <a:cubicBezTo>
                    <a:pt x="177" y="73"/>
                    <a:pt x="135" y="69"/>
                    <a:pt x="154" y="50"/>
                  </a:cubicBezTo>
                  <a:cubicBezTo>
                    <a:pt x="178" y="31"/>
                    <a:pt x="164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1949004" y="1911969"/>
              <a:ext cx="767832" cy="668676"/>
            </a:xfrm>
            <a:custGeom>
              <a:avLst/>
              <a:gdLst/>
              <a:ahLst/>
              <a:cxnLst/>
              <a:rect l="l" t="t" r="r" b="b"/>
              <a:pathLst>
                <a:path w="7341" h="6393" extrusionOk="0">
                  <a:moveTo>
                    <a:pt x="7124" y="155"/>
                  </a:moveTo>
                  <a:cubicBezTo>
                    <a:pt x="7145" y="176"/>
                    <a:pt x="7161" y="203"/>
                    <a:pt x="7177" y="235"/>
                  </a:cubicBezTo>
                  <a:cubicBezTo>
                    <a:pt x="7129" y="235"/>
                    <a:pt x="7081" y="229"/>
                    <a:pt x="7039" y="219"/>
                  </a:cubicBezTo>
                  <a:cubicBezTo>
                    <a:pt x="6997" y="224"/>
                    <a:pt x="6965" y="298"/>
                    <a:pt x="7013" y="314"/>
                  </a:cubicBezTo>
                  <a:cubicBezTo>
                    <a:pt x="7044" y="335"/>
                    <a:pt x="7076" y="340"/>
                    <a:pt x="7108" y="351"/>
                  </a:cubicBezTo>
                  <a:cubicBezTo>
                    <a:pt x="6536" y="886"/>
                    <a:pt x="5990" y="1447"/>
                    <a:pt x="5424" y="1993"/>
                  </a:cubicBezTo>
                  <a:cubicBezTo>
                    <a:pt x="4793" y="2581"/>
                    <a:pt x="4153" y="3153"/>
                    <a:pt x="3491" y="3704"/>
                  </a:cubicBezTo>
                  <a:cubicBezTo>
                    <a:pt x="2844" y="4244"/>
                    <a:pt x="2151" y="4705"/>
                    <a:pt x="1494" y="5229"/>
                  </a:cubicBezTo>
                  <a:cubicBezTo>
                    <a:pt x="1346" y="5345"/>
                    <a:pt x="1192" y="5478"/>
                    <a:pt x="1038" y="5605"/>
                  </a:cubicBezTo>
                  <a:cubicBezTo>
                    <a:pt x="922" y="5711"/>
                    <a:pt x="752" y="5833"/>
                    <a:pt x="662" y="5965"/>
                  </a:cubicBezTo>
                  <a:cubicBezTo>
                    <a:pt x="646" y="5981"/>
                    <a:pt x="609" y="6045"/>
                    <a:pt x="556" y="6103"/>
                  </a:cubicBezTo>
                  <a:cubicBezTo>
                    <a:pt x="593" y="6002"/>
                    <a:pt x="583" y="5886"/>
                    <a:pt x="488" y="5817"/>
                  </a:cubicBezTo>
                  <a:cubicBezTo>
                    <a:pt x="488" y="5806"/>
                    <a:pt x="482" y="5790"/>
                    <a:pt x="472" y="5785"/>
                  </a:cubicBezTo>
                  <a:lnTo>
                    <a:pt x="472" y="5785"/>
                  </a:lnTo>
                  <a:cubicBezTo>
                    <a:pt x="472" y="5785"/>
                    <a:pt x="473" y="5785"/>
                    <a:pt x="473" y="5785"/>
                  </a:cubicBezTo>
                  <a:cubicBezTo>
                    <a:pt x="519" y="5785"/>
                    <a:pt x="726" y="5567"/>
                    <a:pt x="774" y="5526"/>
                  </a:cubicBezTo>
                  <a:cubicBezTo>
                    <a:pt x="922" y="5414"/>
                    <a:pt x="1060" y="5303"/>
                    <a:pt x="1197" y="5181"/>
                  </a:cubicBezTo>
                  <a:cubicBezTo>
                    <a:pt x="1510" y="4922"/>
                    <a:pt x="1833" y="4683"/>
                    <a:pt x="2156" y="4445"/>
                  </a:cubicBezTo>
                  <a:cubicBezTo>
                    <a:pt x="2776" y="3995"/>
                    <a:pt x="3342" y="3508"/>
                    <a:pt x="3930" y="3015"/>
                  </a:cubicBezTo>
                  <a:cubicBezTo>
                    <a:pt x="4534" y="2512"/>
                    <a:pt x="5122" y="1982"/>
                    <a:pt x="5699" y="1453"/>
                  </a:cubicBezTo>
                  <a:cubicBezTo>
                    <a:pt x="5980" y="1204"/>
                    <a:pt x="6245" y="939"/>
                    <a:pt x="6515" y="674"/>
                  </a:cubicBezTo>
                  <a:cubicBezTo>
                    <a:pt x="6615" y="579"/>
                    <a:pt x="6721" y="494"/>
                    <a:pt x="6811" y="404"/>
                  </a:cubicBezTo>
                  <a:cubicBezTo>
                    <a:pt x="6891" y="325"/>
                    <a:pt x="6991" y="197"/>
                    <a:pt x="7103" y="171"/>
                  </a:cubicBezTo>
                  <a:cubicBezTo>
                    <a:pt x="7108" y="171"/>
                    <a:pt x="7124" y="166"/>
                    <a:pt x="7124" y="155"/>
                  </a:cubicBezTo>
                  <a:close/>
                  <a:moveTo>
                    <a:pt x="365" y="5883"/>
                  </a:moveTo>
                  <a:cubicBezTo>
                    <a:pt x="386" y="5883"/>
                    <a:pt x="409" y="5892"/>
                    <a:pt x="435" y="5912"/>
                  </a:cubicBezTo>
                  <a:cubicBezTo>
                    <a:pt x="530" y="5976"/>
                    <a:pt x="472" y="6135"/>
                    <a:pt x="392" y="6193"/>
                  </a:cubicBezTo>
                  <a:cubicBezTo>
                    <a:pt x="371" y="6209"/>
                    <a:pt x="371" y="6235"/>
                    <a:pt x="376" y="6256"/>
                  </a:cubicBezTo>
                  <a:cubicBezTo>
                    <a:pt x="350" y="6267"/>
                    <a:pt x="318" y="6272"/>
                    <a:pt x="286" y="6283"/>
                  </a:cubicBezTo>
                  <a:cubicBezTo>
                    <a:pt x="260" y="6267"/>
                    <a:pt x="239" y="6241"/>
                    <a:pt x="223" y="6203"/>
                  </a:cubicBezTo>
                  <a:cubicBezTo>
                    <a:pt x="209" y="6145"/>
                    <a:pt x="253" y="5883"/>
                    <a:pt x="365" y="5883"/>
                  </a:cubicBezTo>
                  <a:close/>
                  <a:moveTo>
                    <a:pt x="7038" y="1"/>
                  </a:moveTo>
                  <a:cubicBezTo>
                    <a:pt x="6985" y="1"/>
                    <a:pt x="6925" y="16"/>
                    <a:pt x="6859" y="49"/>
                  </a:cubicBezTo>
                  <a:cubicBezTo>
                    <a:pt x="6721" y="123"/>
                    <a:pt x="6605" y="245"/>
                    <a:pt x="6494" y="340"/>
                  </a:cubicBezTo>
                  <a:cubicBezTo>
                    <a:pt x="6287" y="521"/>
                    <a:pt x="6091" y="701"/>
                    <a:pt x="5884" y="886"/>
                  </a:cubicBezTo>
                  <a:cubicBezTo>
                    <a:pt x="5011" y="1659"/>
                    <a:pt x="4195" y="2496"/>
                    <a:pt x="3316" y="3264"/>
                  </a:cubicBezTo>
                  <a:cubicBezTo>
                    <a:pt x="2527" y="3942"/>
                    <a:pt x="1621" y="4466"/>
                    <a:pt x="832" y="5155"/>
                  </a:cubicBezTo>
                  <a:cubicBezTo>
                    <a:pt x="535" y="5414"/>
                    <a:pt x="180" y="5743"/>
                    <a:pt x="37" y="6124"/>
                  </a:cubicBezTo>
                  <a:cubicBezTo>
                    <a:pt x="0" y="6219"/>
                    <a:pt x="48" y="6309"/>
                    <a:pt x="133" y="6362"/>
                  </a:cubicBezTo>
                  <a:cubicBezTo>
                    <a:pt x="169" y="6383"/>
                    <a:pt x="207" y="6393"/>
                    <a:pt x="245" y="6393"/>
                  </a:cubicBezTo>
                  <a:cubicBezTo>
                    <a:pt x="273" y="6393"/>
                    <a:pt x="301" y="6387"/>
                    <a:pt x="329" y="6378"/>
                  </a:cubicBezTo>
                  <a:cubicBezTo>
                    <a:pt x="424" y="6373"/>
                    <a:pt x="525" y="6315"/>
                    <a:pt x="604" y="6235"/>
                  </a:cubicBezTo>
                  <a:cubicBezTo>
                    <a:pt x="763" y="6076"/>
                    <a:pt x="901" y="5896"/>
                    <a:pt x="1070" y="5743"/>
                  </a:cubicBezTo>
                  <a:cubicBezTo>
                    <a:pt x="1319" y="5520"/>
                    <a:pt x="1584" y="5314"/>
                    <a:pt x="1849" y="5107"/>
                  </a:cubicBezTo>
                  <a:cubicBezTo>
                    <a:pt x="2283" y="4779"/>
                    <a:pt x="2738" y="4466"/>
                    <a:pt x="3173" y="4122"/>
                  </a:cubicBezTo>
                  <a:cubicBezTo>
                    <a:pt x="3655" y="3730"/>
                    <a:pt x="4131" y="3328"/>
                    <a:pt x="4592" y="2914"/>
                  </a:cubicBezTo>
                  <a:cubicBezTo>
                    <a:pt x="5493" y="2109"/>
                    <a:pt x="6409" y="1283"/>
                    <a:pt x="7209" y="367"/>
                  </a:cubicBezTo>
                  <a:cubicBezTo>
                    <a:pt x="7235" y="367"/>
                    <a:pt x="7256" y="367"/>
                    <a:pt x="7283" y="372"/>
                  </a:cubicBezTo>
                  <a:cubicBezTo>
                    <a:pt x="7314" y="367"/>
                    <a:pt x="7341" y="330"/>
                    <a:pt x="7336" y="298"/>
                  </a:cubicBezTo>
                  <a:cubicBezTo>
                    <a:pt x="7282" y="113"/>
                    <a:pt x="7183" y="1"/>
                    <a:pt x="703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2066465" y="1733738"/>
              <a:ext cx="298096" cy="374032"/>
            </a:xfrm>
            <a:custGeom>
              <a:avLst/>
              <a:gdLst/>
              <a:ahLst/>
              <a:cxnLst/>
              <a:rect l="l" t="t" r="r" b="b"/>
              <a:pathLst>
                <a:path w="2850" h="3576" extrusionOk="0">
                  <a:moveTo>
                    <a:pt x="2225" y="0"/>
                  </a:moveTo>
                  <a:cubicBezTo>
                    <a:pt x="2278" y="614"/>
                    <a:pt x="2537" y="1266"/>
                    <a:pt x="2850" y="1753"/>
                  </a:cubicBezTo>
                  <a:cubicBezTo>
                    <a:pt x="2834" y="1833"/>
                    <a:pt x="2823" y="1907"/>
                    <a:pt x="2802" y="1981"/>
                  </a:cubicBezTo>
                  <a:cubicBezTo>
                    <a:pt x="2616" y="2728"/>
                    <a:pt x="1875" y="3575"/>
                    <a:pt x="1022" y="3289"/>
                  </a:cubicBezTo>
                  <a:cubicBezTo>
                    <a:pt x="556" y="3141"/>
                    <a:pt x="307" y="2775"/>
                    <a:pt x="148" y="2325"/>
                  </a:cubicBezTo>
                  <a:cubicBezTo>
                    <a:pt x="0" y="1928"/>
                    <a:pt x="80" y="1451"/>
                    <a:pt x="201" y="1065"/>
                  </a:cubicBezTo>
                  <a:cubicBezTo>
                    <a:pt x="238" y="953"/>
                    <a:pt x="281" y="837"/>
                    <a:pt x="328" y="720"/>
                  </a:cubicBezTo>
                  <a:cubicBezTo>
                    <a:pt x="953" y="916"/>
                    <a:pt x="1663" y="429"/>
                    <a:pt x="2225" y="0"/>
                  </a:cubicBezTo>
                  <a:close/>
                </a:path>
              </a:pathLst>
            </a:custGeom>
            <a:solidFill>
              <a:srgbClr val="F6B48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027660" y="1813440"/>
              <a:ext cx="78760" cy="139216"/>
            </a:xfrm>
            <a:custGeom>
              <a:avLst/>
              <a:gdLst/>
              <a:ahLst/>
              <a:cxnLst/>
              <a:rect l="l" t="t" r="r" b="b"/>
              <a:pathLst>
                <a:path w="753" h="1331" extrusionOk="0">
                  <a:moveTo>
                    <a:pt x="514" y="165"/>
                  </a:moveTo>
                  <a:cubicBezTo>
                    <a:pt x="699" y="345"/>
                    <a:pt x="678" y="594"/>
                    <a:pt x="678" y="843"/>
                  </a:cubicBezTo>
                  <a:lnTo>
                    <a:pt x="752" y="928"/>
                  </a:lnTo>
                  <a:cubicBezTo>
                    <a:pt x="583" y="1330"/>
                    <a:pt x="0" y="525"/>
                    <a:pt x="106" y="223"/>
                  </a:cubicBezTo>
                  <a:cubicBezTo>
                    <a:pt x="180" y="1"/>
                    <a:pt x="339" y="1"/>
                    <a:pt x="514" y="165"/>
                  </a:cubicBezTo>
                  <a:close/>
                </a:path>
              </a:pathLst>
            </a:custGeom>
            <a:solidFill>
              <a:srgbClr val="F6B48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179952" y="1929751"/>
              <a:ext cx="115368" cy="76250"/>
            </a:xfrm>
            <a:custGeom>
              <a:avLst/>
              <a:gdLst/>
              <a:ahLst/>
              <a:cxnLst/>
              <a:rect l="l" t="t" r="r" b="b"/>
              <a:pathLst>
                <a:path w="1103" h="729" extrusionOk="0">
                  <a:moveTo>
                    <a:pt x="1" y="1"/>
                  </a:moveTo>
                  <a:cubicBezTo>
                    <a:pt x="1" y="1"/>
                    <a:pt x="102" y="729"/>
                    <a:pt x="575" y="729"/>
                  </a:cubicBezTo>
                  <a:cubicBezTo>
                    <a:pt x="716" y="729"/>
                    <a:pt x="889" y="665"/>
                    <a:pt x="1102" y="499"/>
                  </a:cubicBezTo>
                  <a:cubicBezTo>
                    <a:pt x="1102" y="499"/>
                    <a:pt x="329" y="26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718413" y="2335373"/>
              <a:ext cx="149152" cy="110348"/>
            </a:xfrm>
            <a:custGeom>
              <a:avLst/>
              <a:gdLst/>
              <a:ahLst/>
              <a:cxnLst/>
              <a:rect l="l" t="t" r="r" b="b"/>
              <a:pathLst>
                <a:path w="1426" h="1055" extrusionOk="0">
                  <a:moveTo>
                    <a:pt x="587" y="0"/>
                  </a:moveTo>
                  <a:cubicBezTo>
                    <a:pt x="418" y="0"/>
                    <a:pt x="259" y="65"/>
                    <a:pt x="160" y="238"/>
                  </a:cubicBezTo>
                  <a:cubicBezTo>
                    <a:pt x="1" y="503"/>
                    <a:pt x="144" y="890"/>
                    <a:pt x="425" y="1006"/>
                  </a:cubicBezTo>
                  <a:cubicBezTo>
                    <a:pt x="502" y="1040"/>
                    <a:pt x="586" y="1055"/>
                    <a:pt x="672" y="1055"/>
                  </a:cubicBezTo>
                  <a:cubicBezTo>
                    <a:pt x="775" y="1055"/>
                    <a:pt x="880" y="1033"/>
                    <a:pt x="975" y="996"/>
                  </a:cubicBezTo>
                  <a:cubicBezTo>
                    <a:pt x="1171" y="974"/>
                    <a:pt x="1357" y="895"/>
                    <a:pt x="1410" y="710"/>
                  </a:cubicBezTo>
                  <a:cubicBezTo>
                    <a:pt x="1415" y="672"/>
                    <a:pt x="1420" y="630"/>
                    <a:pt x="1415" y="598"/>
                  </a:cubicBezTo>
                  <a:cubicBezTo>
                    <a:pt x="1426" y="318"/>
                    <a:pt x="1155" y="159"/>
                    <a:pt x="917" y="69"/>
                  </a:cubicBezTo>
                  <a:cubicBezTo>
                    <a:pt x="811" y="27"/>
                    <a:pt x="697" y="0"/>
                    <a:pt x="587" y="0"/>
                  </a:cubicBezTo>
                  <a:close/>
                </a:path>
              </a:pathLst>
            </a:custGeom>
            <a:solidFill>
              <a:srgbClr val="F6B48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1578420" y="2163627"/>
              <a:ext cx="390035" cy="552052"/>
            </a:xfrm>
            <a:custGeom>
              <a:avLst/>
              <a:gdLst/>
              <a:ahLst/>
              <a:cxnLst/>
              <a:rect l="l" t="t" r="r" b="b"/>
              <a:pathLst>
                <a:path w="3729" h="5278" extrusionOk="0">
                  <a:moveTo>
                    <a:pt x="3051" y="0"/>
                  </a:moveTo>
                  <a:cubicBezTo>
                    <a:pt x="2595" y="48"/>
                    <a:pt x="0" y="4068"/>
                    <a:pt x="1134" y="5106"/>
                  </a:cubicBezTo>
                  <a:cubicBezTo>
                    <a:pt x="1263" y="5226"/>
                    <a:pt x="1445" y="5277"/>
                    <a:pt x="1651" y="5277"/>
                  </a:cubicBezTo>
                  <a:cubicBezTo>
                    <a:pt x="2348" y="5277"/>
                    <a:pt x="3330" y="4692"/>
                    <a:pt x="3575" y="4173"/>
                  </a:cubicBezTo>
                  <a:cubicBezTo>
                    <a:pt x="3729" y="3861"/>
                    <a:pt x="3512" y="3681"/>
                    <a:pt x="3252" y="3543"/>
                  </a:cubicBezTo>
                  <a:cubicBezTo>
                    <a:pt x="3222" y="3527"/>
                    <a:pt x="3189" y="3520"/>
                    <a:pt x="3155" y="3520"/>
                  </a:cubicBezTo>
                  <a:cubicBezTo>
                    <a:pt x="2918" y="3520"/>
                    <a:pt x="2601" y="3860"/>
                    <a:pt x="2419" y="3860"/>
                  </a:cubicBezTo>
                  <a:cubicBezTo>
                    <a:pt x="2403" y="3860"/>
                    <a:pt x="2387" y="3857"/>
                    <a:pt x="2373" y="3850"/>
                  </a:cubicBezTo>
                  <a:cubicBezTo>
                    <a:pt x="2060" y="3707"/>
                    <a:pt x="2399" y="3315"/>
                    <a:pt x="2505" y="3151"/>
                  </a:cubicBezTo>
                  <a:cubicBezTo>
                    <a:pt x="2733" y="2781"/>
                    <a:pt x="3474" y="1472"/>
                    <a:pt x="3183" y="1107"/>
                  </a:cubicBezTo>
                  <a:lnTo>
                    <a:pt x="305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1890325" y="2434844"/>
              <a:ext cx="199463" cy="165783"/>
            </a:xfrm>
            <a:custGeom>
              <a:avLst/>
              <a:gdLst/>
              <a:ahLst/>
              <a:cxnLst/>
              <a:rect l="l" t="t" r="r" b="b"/>
              <a:pathLst>
                <a:path w="1907" h="1585" extrusionOk="0">
                  <a:moveTo>
                    <a:pt x="642" y="1"/>
                  </a:moveTo>
                  <a:cubicBezTo>
                    <a:pt x="630" y="1"/>
                    <a:pt x="617" y="4"/>
                    <a:pt x="604" y="13"/>
                  </a:cubicBezTo>
                  <a:cubicBezTo>
                    <a:pt x="201" y="251"/>
                    <a:pt x="69" y="670"/>
                    <a:pt x="5" y="1114"/>
                  </a:cubicBezTo>
                  <a:cubicBezTo>
                    <a:pt x="1" y="1144"/>
                    <a:pt x="24" y="1160"/>
                    <a:pt x="44" y="1160"/>
                  </a:cubicBezTo>
                  <a:cubicBezTo>
                    <a:pt x="49" y="1160"/>
                    <a:pt x="54" y="1159"/>
                    <a:pt x="58" y="1157"/>
                  </a:cubicBezTo>
                  <a:lnTo>
                    <a:pt x="58" y="1157"/>
                  </a:lnTo>
                  <a:cubicBezTo>
                    <a:pt x="53" y="1257"/>
                    <a:pt x="69" y="1353"/>
                    <a:pt x="169" y="1432"/>
                  </a:cubicBezTo>
                  <a:cubicBezTo>
                    <a:pt x="276" y="1520"/>
                    <a:pt x="404" y="1584"/>
                    <a:pt x="541" y="1584"/>
                  </a:cubicBezTo>
                  <a:cubicBezTo>
                    <a:pt x="560" y="1584"/>
                    <a:pt x="579" y="1583"/>
                    <a:pt x="598" y="1580"/>
                  </a:cubicBezTo>
                  <a:cubicBezTo>
                    <a:pt x="837" y="1554"/>
                    <a:pt x="1049" y="1448"/>
                    <a:pt x="1255" y="1316"/>
                  </a:cubicBezTo>
                  <a:cubicBezTo>
                    <a:pt x="1462" y="1183"/>
                    <a:pt x="1679" y="1077"/>
                    <a:pt x="1864" y="924"/>
                  </a:cubicBezTo>
                  <a:cubicBezTo>
                    <a:pt x="1907" y="892"/>
                    <a:pt x="1907" y="828"/>
                    <a:pt x="1859" y="813"/>
                  </a:cubicBezTo>
                  <a:cubicBezTo>
                    <a:pt x="1790" y="775"/>
                    <a:pt x="1726" y="765"/>
                    <a:pt x="1652" y="760"/>
                  </a:cubicBezTo>
                  <a:cubicBezTo>
                    <a:pt x="1700" y="733"/>
                    <a:pt x="1748" y="707"/>
                    <a:pt x="1790" y="685"/>
                  </a:cubicBezTo>
                  <a:cubicBezTo>
                    <a:pt x="1838" y="664"/>
                    <a:pt x="1854" y="601"/>
                    <a:pt x="1801" y="574"/>
                  </a:cubicBezTo>
                  <a:cubicBezTo>
                    <a:pt x="1699" y="519"/>
                    <a:pt x="1603" y="501"/>
                    <a:pt x="1508" y="501"/>
                  </a:cubicBezTo>
                  <a:cubicBezTo>
                    <a:pt x="1439" y="501"/>
                    <a:pt x="1371" y="510"/>
                    <a:pt x="1303" y="521"/>
                  </a:cubicBezTo>
                  <a:cubicBezTo>
                    <a:pt x="1409" y="468"/>
                    <a:pt x="1515" y="405"/>
                    <a:pt x="1605" y="336"/>
                  </a:cubicBezTo>
                  <a:cubicBezTo>
                    <a:pt x="1650" y="306"/>
                    <a:pt x="1633" y="224"/>
                    <a:pt x="1578" y="224"/>
                  </a:cubicBezTo>
                  <a:cubicBezTo>
                    <a:pt x="1574" y="224"/>
                    <a:pt x="1571" y="224"/>
                    <a:pt x="1568" y="225"/>
                  </a:cubicBezTo>
                  <a:cubicBezTo>
                    <a:pt x="1350" y="241"/>
                    <a:pt x="1117" y="272"/>
                    <a:pt x="916" y="368"/>
                  </a:cubicBezTo>
                  <a:cubicBezTo>
                    <a:pt x="757" y="442"/>
                    <a:pt x="620" y="553"/>
                    <a:pt x="455" y="627"/>
                  </a:cubicBezTo>
                  <a:cubicBezTo>
                    <a:pt x="477" y="442"/>
                    <a:pt x="625" y="256"/>
                    <a:pt x="694" y="92"/>
                  </a:cubicBezTo>
                  <a:cubicBezTo>
                    <a:pt x="710" y="43"/>
                    <a:pt x="682" y="1"/>
                    <a:pt x="642" y="1"/>
                  </a:cubicBezTo>
                  <a:close/>
                </a:path>
              </a:pathLst>
            </a:custGeom>
            <a:solidFill>
              <a:srgbClr val="F6B48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1871498" y="2240505"/>
              <a:ext cx="33261" cy="120284"/>
            </a:xfrm>
            <a:custGeom>
              <a:avLst/>
              <a:gdLst/>
              <a:ahLst/>
              <a:cxnLst/>
              <a:rect l="l" t="t" r="r" b="b"/>
              <a:pathLst>
                <a:path w="318" h="1150" extrusionOk="0">
                  <a:moveTo>
                    <a:pt x="60" y="0"/>
                  </a:moveTo>
                  <a:cubicBezTo>
                    <a:pt x="30" y="0"/>
                    <a:pt x="1" y="24"/>
                    <a:pt x="10" y="59"/>
                  </a:cubicBezTo>
                  <a:cubicBezTo>
                    <a:pt x="122" y="414"/>
                    <a:pt x="132" y="769"/>
                    <a:pt x="191" y="1129"/>
                  </a:cubicBezTo>
                  <a:cubicBezTo>
                    <a:pt x="193" y="1143"/>
                    <a:pt x="206" y="1149"/>
                    <a:pt x="220" y="1149"/>
                  </a:cubicBezTo>
                  <a:cubicBezTo>
                    <a:pt x="233" y="1149"/>
                    <a:pt x="246" y="1143"/>
                    <a:pt x="249" y="1129"/>
                  </a:cubicBezTo>
                  <a:cubicBezTo>
                    <a:pt x="318" y="759"/>
                    <a:pt x="238" y="377"/>
                    <a:pt x="106" y="33"/>
                  </a:cubicBezTo>
                  <a:cubicBezTo>
                    <a:pt x="97" y="10"/>
                    <a:pt x="79" y="0"/>
                    <a:pt x="60" y="0"/>
                  </a:cubicBezTo>
                  <a:close/>
                </a:path>
              </a:pathLst>
            </a:custGeom>
            <a:solidFill>
              <a:srgbClr val="A34E4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786209" y="4146553"/>
              <a:ext cx="245484" cy="215779"/>
            </a:xfrm>
            <a:custGeom>
              <a:avLst/>
              <a:gdLst/>
              <a:ahLst/>
              <a:cxnLst/>
              <a:rect l="l" t="t" r="r" b="b"/>
              <a:pathLst>
                <a:path w="2347" h="2063" extrusionOk="0">
                  <a:moveTo>
                    <a:pt x="1758" y="0"/>
                  </a:moveTo>
                  <a:cubicBezTo>
                    <a:pt x="1745" y="0"/>
                    <a:pt x="1731" y="1"/>
                    <a:pt x="1716" y="3"/>
                  </a:cubicBezTo>
                  <a:cubicBezTo>
                    <a:pt x="1425" y="40"/>
                    <a:pt x="1372" y="294"/>
                    <a:pt x="1404" y="553"/>
                  </a:cubicBezTo>
                  <a:cubicBezTo>
                    <a:pt x="1436" y="824"/>
                    <a:pt x="1457" y="998"/>
                    <a:pt x="1171" y="1157"/>
                  </a:cubicBezTo>
                  <a:cubicBezTo>
                    <a:pt x="1001" y="1258"/>
                    <a:pt x="848" y="1321"/>
                    <a:pt x="657" y="1390"/>
                  </a:cubicBezTo>
                  <a:cubicBezTo>
                    <a:pt x="482" y="1443"/>
                    <a:pt x="0" y="1565"/>
                    <a:pt x="101" y="1846"/>
                  </a:cubicBezTo>
                  <a:cubicBezTo>
                    <a:pt x="181" y="2063"/>
                    <a:pt x="477" y="2063"/>
                    <a:pt x="678" y="2063"/>
                  </a:cubicBezTo>
                  <a:cubicBezTo>
                    <a:pt x="1023" y="2063"/>
                    <a:pt x="1393" y="2042"/>
                    <a:pt x="1727" y="1957"/>
                  </a:cubicBezTo>
                  <a:cubicBezTo>
                    <a:pt x="1976" y="1899"/>
                    <a:pt x="2246" y="1840"/>
                    <a:pt x="2299" y="1539"/>
                  </a:cubicBezTo>
                  <a:cubicBezTo>
                    <a:pt x="2347" y="1290"/>
                    <a:pt x="2310" y="1035"/>
                    <a:pt x="2267" y="792"/>
                  </a:cubicBezTo>
                  <a:cubicBezTo>
                    <a:pt x="2216" y="526"/>
                    <a:pt x="2116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1181163" y="4146553"/>
              <a:ext cx="243916" cy="215779"/>
            </a:xfrm>
            <a:custGeom>
              <a:avLst/>
              <a:gdLst/>
              <a:ahLst/>
              <a:cxnLst/>
              <a:rect l="l" t="t" r="r" b="b"/>
              <a:pathLst>
                <a:path w="2332" h="2063" extrusionOk="0">
                  <a:moveTo>
                    <a:pt x="585" y="0"/>
                  </a:moveTo>
                  <a:cubicBezTo>
                    <a:pt x="231" y="0"/>
                    <a:pt x="131" y="531"/>
                    <a:pt x="80" y="792"/>
                  </a:cubicBezTo>
                  <a:cubicBezTo>
                    <a:pt x="32" y="1035"/>
                    <a:pt x="1" y="1295"/>
                    <a:pt x="43" y="1539"/>
                  </a:cubicBezTo>
                  <a:cubicBezTo>
                    <a:pt x="96" y="1830"/>
                    <a:pt x="361" y="1899"/>
                    <a:pt x="615" y="1957"/>
                  </a:cubicBezTo>
                  <a:cubicBezTo>
                    <a:pt x="954" y="2036"/>
                    <a:pt x="1325" y="2063"/>
                    <a:pt x="1669" y="2063"/>
                  </a:cubicBezTo>
                  <a:cubicBezTo>
                    <a:pt x="1860" y="2063"/>
                    <a:pt x="2162" y="2063"/>
                    <a:pt x="2236" y="1846"/>
                  </a:cubicBezTo>
                  <a:cubicBezTo>
                    <a:pt x="2331" y="1565"/>
                    <a:pt x="1844" y="1443"/>
                    <a:pt x="1680" y="1390"/>
                  </a:cubicBezTo>
                  <a:cubicBezTo>
                    <a:pt x="1494" y="1321"/>
                    <a:pt x="1335" y="1258"/>
                    <a:pt x="1171" y="1157"/>
                  </a:cubicBezTo>
                  <a:cubicBezTo>
                    <a:pt x="890" y="998"/>
                    <a:pt x="912" y="824"/>
                    <a:pt x="938" y="553"/>
                  </a:cubicBezTo>
                  <a:cubicBezTo>
                    <a:pt x="970" y="289"/>
                    <a:pt x="917" y="40"/>
                    <a:pt x="626" y="3"/>
                  </a:cubicBezTo>
                  <a:cubicBezTo>
                    <a:pt x="612" y="1"/>
                    <a:pt x="598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846037" y="2735556"/>
              <a:ext cx="524126" cy="1544764"/>
            </a:xfrm>
            <a:custGeom>
              <a:avLst/>
              <a:gdLst/>
              <a:ahLst/>
              <a:cxnLst/>
              <a:rect l="l" t="t" r="r" b="b"/>
              <a:pathLst>
                <a:path w="5011" h="14769" extrusionOk="0">
                  <a:moveTo>
                    <a:pt x="2372" y="1"/>
                  </a:moveTo>
                  <a:cubicBezTo>
                    <a:pt x="1566" y="1"/>
                    <a:pt x="687" y="158"/>
                    <a:pt x="366" y="903"/>
                  </a:cubicBezTo>
                  <a:cubicBezTo>
                    <a:pt x="149" y="1396"/>
                    <a:pt x="165" y="2042"/>
                    <a:pt x="117" y="2572"/>
                  </a:cubicBezTo>
                  <a:cubicBezTo>
                    <a:pt x="53" y="3319"/>
                    <a:pt x="0" y="4081"/>
                    <a:pt x="11" y="4833"/>
                  </a:cubicBezTo>
                  <a:cubicBezTo>
                    <a:pt x="53" y="6359"/>
                    <a:pt x="196" y="7879"/>
                    <a:pt x="271" y="9404"/>
                  </a:cubicBezTo>
                  <a:cubicBezTo>
                    <a:pt x="324" y="10458"/>
                    <a:pt x="318" y="11501"/>
                    <a:pt x="355" y="12555"/>
                  </a:cubicBezTo>
                  <a:cubicBezTo>
                    <a:pt x="382" y="13132"/>
                    <a:pt x="408" y="13837"/>
                    <a:pt x="858" y="14261"/>
                  </a:cubicBezTo>
                  <a:cubicBezTo>
                    <a:pt x="961" y="14357"/>
                    <a:pt x="1085" y="14399"/>
                    <a:pt x="1211" y="14399"/>
                  </a:cubicBezTo>
                  <a:cubicBezTo>
                    <a:pt x="1443" y="14399"/>
                    <a:pt x="1678" y="14255"/>
                    <a:pt x="1775" y="14049"/>
                  </a:cubicBezTo>
                  <a:cubicBezTo>
                    <a:pt x="1859" y="13863"/>
                    <a:pt x="1833" y="13625"/>
                    <a:pt x="1833" y="13429"/>
                  </a:cubicBezTo>
                  <a:cubicBezTo>
                    <a:pt x="1833" y="12905"/>
                    <a:pt x="1828" y="12380"/>
                    <a:pt x="1817" y="11856"/>
                  </a:cubicBezTo>
                  <a:cubicBezTo>
                    <a:pt x="1791" y="9711"/>
                    <a:pt x="1854" y="7593"/>
                    <a:pt x="1992" y="5458"/>
                  </a:cubicBezTo>
                  <a:cubicBezTo>
                    <a:pt x="2013" y="5130"/>
                    <a:pt x="2029" y="4801"/>
                    <a:pt x="2066" y="4478"/>
                  </a:cubicBezTo>
                  <a:cubicBezTo>
                    <a:pt x="2128" y="4232"/>
                    <a:pt x="2321" y="4124"/>
                    <a:pt x="2513" y="4124"/>
                  </a:cubicBezTo>
                  <a:cubicBezTo>
                    <a:pt x="2751" y="4124"/>
                    <a:pt x="2987" y="4290"/>
                    <a:pt x="2966" y="4568"/>
                  </a:cubicBezTo>
                  <a:cubicBezTo>
                    <a:pt x="2966" y="4621"/>
                    <a:pt x="2972" y="4674"/>
                    <a:pt x="2972" y="4738"/>
                  </a:cubicBezTo>
                  <a:cubicBezTo>
                    <a:pt x="2998" y="5183"/>
                    <a:pt x="3046" y="5628"/>
                    <a:pt x="3083" y="6078"/>
                  </a:cubicBezTo>
                  <a:cubicBezTo>
                    <a:pt x="3168" y="7068"/>
                    <a:pt x="3205" y="8048"/>
                    <a:pt x="3183" y="9038"/>
                  </a:cubicBezTo>
                  <a:cubicBezTo>
                    <a:pt x="3157" y="10124"/>
                    <a:pt x="3152" y="11215"/>
                    <a:pt x="3162" y="12301"/>
                  </a:cubicBezTo>
                  <a:cubicBezTo>
                    <a:pt x="3168" y="12958"/>
                    <a:pt x="3003" y="13922"/>
                    <a:pt x="3258" y="14547"/>
                  </a:cubicBezTo>
                  <a:cubicBezTo>
                    <a:pt x="3314" y="14690"/>
                    <a:pt x="3542" y="14769"/>
                    <a:pt x="3754" y="14769"/>
                  </a:cubicBezTo>
                  <a:cubicBezTo>
                    <a:pt x="3902" y="14769"/>
                    <a:pt x="4043" y="14730"/>
                    <a:pt x="4110" y="14647"/>
                  </a:cubicBezTo>
                  <a:cubicBezTo>
                    <a:pt x="4508" y="14171"/>
                    <a:pt x="4423" y="13297"/>
                    <a:pt x="4486" y="12714"/>
                  </a:cubicBezTo>
                  <a:cubicBezTo>
                    <a:pt x="4613" y="11612"/>
                    <a:pt x="4847" y="10527"/>
                    <a:pt x="4931" y="9420"/>
                  </a:cubicBezTo>
                  <a:cubicBezTo>
                    <a:pt x="5011" y="8392"/>
                    <a:pt x="4984" y="7365"/>
                    <a:pt x="4915" y="6332"/>
                  </a:cubicBezTo>
                  <a:cubicBezTo>
                    <a:pt x="4836" y="5225"/>
                    <a:pt x="4741" y="4124"/>
                    <a:pt x="4677" y="3022"/>
                  </a:cubicBezTo>
                  <a:cubicBezTo>
                    <a:pt x="4640" y="2291"/>
                    <a:pt x="4693" y="1502"/>
                    <a:pt x="4492" y="787"/>
                  </a:cubicBezTo>
                  <a:cubicBezTo>
                    <a:pt x="4492" y="782"/>
                    <a:pt x="4497" y="776"/>
                    <a:pt x="4497" y="771"/>
                  </a:cubicBezTo>
                  <a:cubicBezTo>
                    <a:pt x="4497" y="88"/>
                    <a:pt x="3602" y="72"/>
                    <a:pt x="3104" y="35"/>
                  </a:cubicBezTo>
                  <a:cubicBezTo>
                    <a:pt x="2882" y="17"/>
                    <a:pt x="2631" y="1"/>
                    <a:pt x="2372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808383" y="1906844"/>
              <a:ext cx="650895" cy="896275"/>
            </a:xfrm>
            <a:custGeom>
              <a:avLst/>
              <a:gdLst/>
              <a:ahLst/>
              <a:cxnLst/>
              <a:rect l="l" t="t" r="r" b="b"/>
              <a:pathLst>
                <a:path w="6223" h="8569" extrusionOk="0">
                  <a:moveTo>
                    <a:pt x="3315" y="1"/>
                  </a:moveTo>
                  <a:cubicBezTo>
                    <a:pt x="3026" y="1"/>
                    <a:pt x="2828" y="19"/>
                    <a:pt x="2828" y="19"/>
                  </a:cubicBezTo>
                  <a:cubicBezTo>
                    <a:pt x="2283" y="56"/>
                    <a:pt x="1346" y="167"/>
                    <a:pt x="970" y="495"/>
                  </a:cubicBezTo>
                  <a:cubicBezTo>
                    <a:pt x="21" y="1311"/>
                    <a:pt x="112" y="2783"/>
                    <a:pt x="48" y="3906"/>
                  </a:cubicBezTo>
                  <a:cubicBezTo>
                    <a:pt x="0" y="4695"/>
                    <a:pt x="90" y="5484"/>
                    <a:pt x="101" y="6268"/>
                  </a:cubicBezTo>
                  <a:cubicBezTo>
                    <a:pt x="106" y="6814"/>
                    <a:pt x="456" y="8450"/>
                    <a:pt x="890" y="8509"/>
                  </a:cubicBezTo>
                  <a:cubicBezTo>
                    <a:pt x="1192" y="8553"/>
                    <a:pt x="1773" y="8562"/>
                    <a:pt x="2389" y="8562"/>
                  </a:cubicBezTo>
                  <a:cubicBezTo>
                    <a:pt x="2874" y="8562"/>
                    <a:pt x="3381" y="8556"/>
                    <a:pt x="3794" y="8556"/>
                  </a:cubicBezTo>
                  <a:cubicBezTo>
                    <a:pt x="4060" y="8556"/>
                    <a:pt x="4288" y="8559"/>
                    <a:pt x="4444" y="8567"/>
                  </a:cubicBezTo>
                  <a:cubicBezTo>
                    <a:pt x="4455" y="8568"/>
                    <a:pt x="4466" y="8568"/>
                    <a:pt x="4477" y="8568"/>
                  </a:cubicBezTo>
                  <a:cubicBezTo>
                    <a:pt x="5513" y="8568"/>
                    <a:pt x="6222" y="5122"/>
                    <a:pt x="6107" y="4378"/>
                  </a:cubicBezTo>
                  <a:cubicBezTo>
                    <a:pt x="5906" y="3186"/>
                    <a:pt x="6086" y="1708"/>
                    <a:pt x="5402" y="654"/>
                  </a:cubicBezTo>
                  <a:cubicBezTo>
                    <a:pt x="5038" y="89"/>
                    <a:pt x="3954" y="1"/>
                    <a:pt x="331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1042678" y="1697444"/>
              <a:ext cx="169026" cy="275712"/>
            </a:xfrm>
            <a:custGeom>
              <a:avLst/>
              <a:gdLst/>
              <a:ahLst/>
              <a:cxnLst/>
              <a:rect l="l" t="t" r="r" b="b"/>
              <a:pathLst>
                <a:path w="1616" h="2636" extrusionOk="0">
                  <a:moveTo>
                    <a:pt x="671" y="0"/>
                  </a:moveTo>
                  <a:cubicBezTo>
                    <a:pt x="423" y="0"/>
                    <a:pt x="174" y="139"/>
                    <a:pt x="85" y="379"/>
                  </a:cubicBezTo>
                  <a:cubicBezTo>
                    <a:pt x="1" y="601"/>
                    <a:pt x="175" y="930"/>
                    <a:pt x="165" y="1173"/>
                  </a:cubicBezTo>
                  <a:cubicBezTo>
                    <a:pt x="149" y="1412"/>
                    <a:pt x="133" y="1650"/>
                    <a:pt x="112" y="1883"/>
                  </a:cubicBezTo>
                  <a:cubicBezTo>
                    <a:pt x="91" y="2100"/>
                    <a:pt x="144" y="2360"/>
                    <a:pt x="350" y="2487"/>
                  </a:cubicBezTo>
                  <a:cubicBezTo>
                    <a:pt x="517" y="2589"/>
                    <a:pt x="672" y="2635"/>
                    <a:pt x="812" y="2635"/>
                  </a:cubicBezTo>
                  <a:cubicBezTo>
                    <a:pt x="1151" y="2635"/>
                    <a:pt x="1396" y="2360"/>
                    <a:pt x="1478" y="1936"/>
                  </a:cubicBezTo>
                  <a:cubicBezTo>
                    <a:pt x="1616" y="1327"/>
                    <a:pt x="1547" y="617"/>
                    <a:pt x="1086" y="162"/>
                  </a:cubicBezTo>
                  <a:cubicBezTo>
                    <a:pt x="972" y="52"/>
                    <a:pt x="822" y="0"/>
                    <a:pt x="671" y="0"/>
                  </a:cubicBezTo>
                  <a:close/>
                </a:path>
              </a:pathLst>
            </a:custGeom>
            <a:solidFill>
              <a:srgbClr val="462D2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1212752" y="2086017"/>
              <a:ext cx="629976" cy="422982"/>
            </a:xfrm>
            <a:custGeom>
              <a:avLst/>
              <a:gdLst/>
              <a:ahLst/>
              <a:cxnLst/>
              <a:rect l="l" t="t" r="r" b="b"/>
              <a:pathLst>
                <a:path w="6023" h="4044" extrusionOk="0">
                  <a:moveTo>
                    <a:pt x="2252" y="0"/>
                  </a:moveTo>
                  <a:cubicBezTo>
                    <a:pt x="1937" y="0"/>
                    <a:pt x="1357" y="229"/>
                    <a:pt x="1021" y="229"/>
                  </a:cubicBezTo>
                  <a:cubicBezTo>
                    <a:pt x="942" y="229"/>
                    <a:pt x="877" y="217"/>
                    <a:pt x="832" y="186"/>
                  </a:cubicBezTo>
                  <a:cubicBezTo>
                    <a:pt x="779" y="147"/>
                    <a:pt x="732" y="130"/>
                    <a:pt x="691" y="130"/>
                  </a:cubicBezTo>
                  <a:cubicBezTo>
                    <a:pt x="496" y="130"/>
                    <a:pt x="423" y="507"/>
                    <a:pt x="318" y="700"/>
                  </a:cubicBezTo>
                  <a:cubicBezTo>
                    <a:pt x="1" y="1298"/>
                    <a:pt x="790" y="2341"/>
                    <a:pt x="1160" y="2829"/>
                  </a:cubicBezTo>
                  <a:cubicBezTo>
                    <a:pt x="1584" y="3401"/>
                    <a:pt x="1965" y="3930"/>
                    <a:pt x="2702" y="4026"/>
                  </a:cubicBezTo>
                  <a:cubicBezTo>
                    <a:pt x="2791" y="4038"/>
                    <a:pt x="2880" y="4044"/>
                    <a:pt x="2967" y="4044"/>
                  </a:cubicBezTo>
                  <a:cubicBezTo>
                    <a:pt x="4385" y="4044"/>
                    <a:pt x="5482" y="2480"/>
                    <a:pt x="5991" y="1203"/>
                  </a:cubicBezTo>
                  <a:cubicBezTo>
                    <a:pt x="6022" y="1187"/>
                    <a:pt x="5652" y="1041"/>
                    <a:pt x="5337" y="1041"/>
                  </a:cubicBezTo>
                  <a:cubicBezTo>
                    <a:pt x="5230" y="1041"/>
                    <a:pt x="5130" y="1058"/>
                    <a:pt x="5053" y="1102"/>
                  </a:cubicBezTo>
                  <a:cubicBezTo>
                    <a:pt x="4359" y="1494"/>
                    <a:pt x="4428" y="2289"/>
                    <a:pt x="3576" y="2426"/>
                  </a:cubicBezTo>
                  <a:cubicBezTo>
                    <a:pt x="3560" y="2429"/>
                    <a:pt x="3545" y="2430"/>
                    <a:pt x="3530" y="2430"/>
                  </a:cubicBezTo>
                  <a:cubicBezTo>
                    <a:pt x="2951" y="2430"/>
                    <a:pt x="2654" y="560"/>
                    <a:pt x="2458" y="91"/>
                  </a:cubicBezTo>
                  <a:cubicBezTo>
                    <a:pt x="2430" y="25"/>
                    <a:pt x="2356" y="0"/>
                    <a:pt x="2252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1157316" y="1819925"/>
              <a:ext cx="880272" cy="552680"/>
            </a:xfrm>
            <a:custGeom>
              <a:avLst/>
              <a:gdLst/>
              <a:ahLst/>
              <a:cxnLst/>
              <a:rect l="l" t="t" r="r" b="b"/>
              <a:pathLst>
                <a:path w="8416" h="5284" extrusionOk="0">
                  <a:moveTo>
                    <a:pt x="1621" y="0"/>
                  </a:moveTo>
                  <a:cubicBezTo>
                    <a:pt x="1374" y="0"/>
                    <a:pt x="1139" y="44"/>
                    <a:pt x="954" y="129"/>
                  </a:cubicBezTo>
                  <a:cubicBezTo>
                    <a:pt x="478" y="347"/>
                    <a:pt x="155" y="882"/>
                    <a:pt x="80" y="1379"/>
                  </a:cubicBezTo>
                  <a:cubicBezTo>
                    <a:pt x="1" y="1877"/>
                    <a:pt x="324" y="2306"/>
                    <a:pt x="748" y="2523"/>
                  </a:cubicBezTo>
                  <a:cubicBezTo>
                    <a:pt x="939" y="2628"/>
                    <a:pt x="1164" y="2673"/>
                    <a:pt x="1382" y="2673"/>
                  </a:cubicBezTo>
                  <a:cubicBezTo>
                    <a:pt x="1405" y="2673"/>
                    <a:pt x="1429" y="2673"/>
                    <a:pt x="1452" y="2672"/>
                  </a:cubicBezTo>
                  <a:cubicBezTo>
                    <a:pt x="1558" y="2666"/>
                    <a:pt x="1664" y="2624"/>
                    <a:pt x="1765" y="2603"/>
                  </a:cubicBezTo>
                  <a:cubicBezTo>
                    <a:pt x="1835" y="2594"/>
                    <a:pt x="1958" y="2538"/>
                    <a:pt x="2054" y="2538"/>
                  </a:cubicBezTo>
                  <a:cubicBezTo>
                    <a:pt x="2124" y="2538"/>
                    <a:pt x="2179" y="2568"/>
                    <a:pt x="2188" y="2666"/>
                  </a:cubicBezTo>
                  <a:cubicBezTo>
                    <a:pt x="2204" y="2884"/>
                    <a:pt x="2167" y="3042"/>
                    <a:pt x="2273" y="3254"/>
                  </a:cubicBezTo>
                  <a:cubicBezTo>
                    <a:pt x="2384" y="3487"/>
                    <a:pt x="2644" y="3651"/>
                    <a:pt x="2866" y="3752"/>
                  </a:cubicBezTo>
                  <a:cubicBezTo>
                    <a:pt x="2983" y="3802"/>
                    <a:pt x="3098" y="3824"/>
                    <a:pt x="3210" y="3824"/>
                  </a:cubicBezTo>
                  <a:cubicBezTo>
                    <a:pt x="3595" y="3824"/>
                    <a:pt x="3942" y="3562"/>
                    <a:pt x="4201" y="3270"/>
                  </a:cubicBezTo>
                  <a:lnTo>
                    <a:pt x="4206" y="3260"/>
                  </a:lnTo>
                  <a:cubicBezTo>
                    <a:pt x="4317" y="3313"/>
                    <a:pt x="4429" y="3355"/>
                    <a:pt x="4535" y="3392"/>
                  </a:cubicBezTo>
                  <a:cubicBezTo>
                    <a:pt x="4932" y="3546"/>
                    <a:pt x="5340" y="3667"/>
                    <a:pt x="5737" y="3805"/>
                  </a:cubicBezTo>
                  <a:cubicBezTo>
                    <a:pt x="6192" y="3959"/>
                    <a:pt x="6616" y="4181"/>
                    <a:pt x="6902" y="4578"/>
                  </a:cubicBezTo>
                  <a:cubicBezTo>
                    <a:pt x="7087" y="4838"/>
                    <a:pt x="7278" y="5262"/>
                    <a:pt x="7643" y="5283"/>
                  </a:cubicBezTo>
                  <a:cubicBezTo>
                    <a:pt x="7655" y="5283"/>
                    <a:pt x="7666" y="5284"/>
                    <a:pt x="7677" y="5284"/>
                  </a:cubicBezTo>
                  <a:cubicBezTo>
                    <a:pt x="8223" y="5284"/>
                    <a:pt x="8415" y="4406"/>
                    <a:pt x="8348" y="3985"/>
                  </a:cubicBezTo>
                  <a:cubicBezTo>
                    <a:pt x="8319" y="3781"/>
                    <a:pt x="8205" y="3675"/>
                    <a:pt x="8036" y="3675"/>
                  </a:cubicBezTo>
                  <a:cubicBezTo>
                    <a:pt x="7990" y="3675"/>
                    <a:pt x="7940" y="3683"/>
                    <a:pt x="7887" y="3699"/>
                  </a:cubicBezTo>
                  <a:cubicBezTo>
                    <a:pt x="7728" y="3747"/>
                    <a:pt x="7617" y="3863"/>
                    <a:pt x="7522" y="3996"/>
                  </a:cubicBezTo>
                  <a:cubicBezTo>
                    <a:pt x="7416" y="4144"/>
                    <a:pt x="7458" y="4276"/>
                    <a:pt x="7474" y="4419"/>
                  </a:cubicBezTo>
                  <a:cubicBezTo>
                    <a:pt x="7395" y="4319"/>
                    <a:pt x="7352" y="4208"/>
                    <a:pt x="7262" y="4107"/>
                  </a:cubicBezTo>
                  <a:cubicBezTo>
                    <a:pt x="7146" y="3964"/>
                    <a:pt x="7019" y="3837"/>
                    <a:pt x="6876" y="3720"/>
                  </a:cubicBezTo>
                  <a:cubicBezTo>
                    <a:pt x="6600" y="3498"/>
                    <a:pt x="6198" y="3466"/>
                    <a:pt x="5869" y="3408"/>
                  </a:cubicBezTo>
                  <a:cubicBezTo>
                    <a:pt x="5377" y="3323"/>
                    <a:pt x="4926" y="3064"/>
                    <a:pt x="4535" y="2746"/>
                  </a:cubicBezTo>
                  <a:cubicBezTo>
                    <a:pt x="4556" y="2703"/>
                    <a:pt x="4577" y="2666"/>
                    <a:pt x="4588" y="2624"/>
                  </a:cubicBezTo>
                  <a:cubicBezTo>
                    <a:pt x="4678" y="2423"/>
                    <a:pt x="4789" y="2200"/>
                    <a:pt x="4836" y="1978"/>
                  </a:cubicBezTo>
                  <a:cubicBezTo>
                    <a:pt x="4974" y="1252"/>
                    <a:pt x="3867" y="1480"/>
                    <a:pt x="3263" y="1321"/>
                  </a:cubicBezTo>
                  <a:cubicBezTo>
                    <a:pt x="3200" y="1273"/>
                    <a:pt x="3158" y="1194"/>
                    <a:pt x="3131" y="1109"/>
                  </a:cubicBezTo>
                  <a:cubicBezTo>
                    <a:pt x="3073" y="919"/>
                    <a:pt x="3073" y="696"/>
                    <a:pt x="2930" y="553"/>
                  </a:cubicBezTo>
                  <a:cubicBezTo>
                    <a:pt x="2667" y="180"/>
                    <a:pt x="2121" y="0"/>
                    <a:pt x="16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1299148" y="1961443"/>
              <a:ext cx="170490" cy="148420"/>
            </a:xfrm>
            <a:custGeom>
              <a:avLst/>
              <a:gdLst/>
              <a:ahLst/>
              <a:cxnLst/>
              <a:rect l="l" t="t" r="r" b="b"/>
              <a:pathLst>
                <a:path w="1630" h="1419" extrusionOk="0">
                  <a:moveTo>
                    <a:pt x="69" y="0"/>
                  </a:moveTo>
                  <a:cubicBezTo>
                    <a:pt x="33" y="0"/>
                    <a:pt x="4" y="34"/>
                    <a:pt x="1" y="106"/>
                  </a:cubicBezTo>
                  <a:cubicBezTo>
                    <a:pt x="1" y="126"/>
                    <a:pt x="15" y="135"/>
                    <a:pt x="28" y="135"/>
                  </a:cubicBezTo>
                  <a:cubicBezTo>
                    <a:pt x="40" y="135"/>
                    <a:pt x="51" y="129"/>
                    <a:pt x="54" y="116"/>
                  </a:cubicBezTo>
                  <a:cubicBezTo>
                    <a:pt x="56" y="110"/>
                    <a:pt x="59" y="108"/>
                    <a:pt x="62" y="108"/>
                  </a:cubicBezTo>
                  <a:cubicBezTo>
                    <a:pt x="82" y="108"/>
                    <a:pt x="118" y="205"/>
                    <a:pt x="123" y="228"/>
                  </a:cubicBezTo>
                  <a:cubicBezTo>
                    <a:pt x="154" y="307"/>
                    <a:pt x="160" y="381"/>
                    <a:pt x="207" y="450"/>
                  </a:cubicBezTo>
                  <a:cubicBezTo>
                    <a:pt x="266" y="551"/>
                    <a:pt x="372" y="593"/>
                    <a:pt x="477" y="609"/>
                  </a:cubicBezTo>
                  <a:cubicBezTo>
                    <a:pt x="663" y="651"/>
                    <a:pt x="843" y="651"/>
                    <a:pt x="954" y="831"/>
                  </a:cubicBezTo>
                  <a:cubicBezTo>
                    <a:pt x="1034" y="969"/>
                    <a:pt x="1060" y="1133"/>
                    <a:pt x="1166" y="1255"/>
                  </a:cubicBezTo>
                  <a:cubicBezTo>
                    <a:pt x="1216" y="1315"/>
                    <a:pt x="1390" y="1418"/>
                    <a:pt x="1508" y="1418"/>
                  </a:cubicBezTo>
                  <a:cubicBezTo>
                    <a:pt x="1576" y="1418"/>
                    <a:pt x="1625" y="1384"/>
                    <a:pt x="1621" y="1287"/>
                  </a:cubicBezTo>
                  <a:cubicBezTo>
                    <a:pt x="1629" y="1204"/>
                    <a:pt x="1542" y="1052"/>
                    <a:pt x="1458" y="1052"/>
                  </a:cubicBezTo>
                  <a:cubicBezTo>
                    <a:pt x="1430" y="1052"/>
                    <a:pt x="1402" y="1069"/>
                    <a:pt x="1378" y="1112"/>
                  </a:cubicBezTo>
                  <a:cubicBezTo>
                    <a:pt x="1368" y="1145"/>
                    <a:pt x="1388" y="1183"/>
                    <a:pt x="1416" y="1183"/>
                  </a:cubicBezTo>
                  <a:cubicBezTo>
                    <a:pt x="1419" y="1183"/>
                    <a:pt x="1422" y="1182"/>
                    <a:pt x="1425" y="1181"/>
                  </a:cubicBezTo>
                  <a:cubicBezTo>
                    <a:pt x="1430" y="1179"/>
                    <a:pt x="1434" y="1178"/>
                    <a:pt x="1438" y="1178"/>
                  </a:cubicBezTo>
                  <a:cubicBezTo>
                    <a:pt x="1482" y="1178"/>
                    <a:pt x="1517" y="1274"/>
                    <a:pt x="1445" y="1274"/>
                  </a:cubicBezTo>
                  <a:cubicBezTo>
                    <a:pt x="1422" y="1274"/>
                    <a:pt x="1388" y="1264"/>
                    <a:pt x="1341" y="1239"/>
                  </a:cubicBezTo>
                  <a:cubicBezTo>
                    <a:pt x="1219" y="1176"/>
                    <a:pt x="1171" y="996"/>
                    <a:pt x="1129" y="884"/>
                  </a:cubicBezTo>
                  <a:cubicBezTo>
                    <a:pt x="1028" y="646"/>
                    <a:pt x="901" y="551"/>
                    <a:pt x="652" y="503"/>
                  </a:cubicBezTo>
                  <a:cubicBezTo>
                    <a:pt x="541" y="487"/>
                    <a:pt x="419" y="487"/>
                    <a:pt x="334" y="408"/>
                  </a:cubicBezTo>
                  <a:cubicBezTo>
                    <a:pt x="244" y="334"/>
                    <a:pt x="229" y="175"/>
                    <a:pt x="165" y="74"/>
                  </a:cubicBezTo>
                  <a:cubicBezTo>
                    <a:pt x="136" y="25"/>
                    <a:pt x="10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1336803" y="1918350"/>
              <a:ext cx="217348" cy="112440"/>
            </a:xfrm>
            <a:custGeom>
              <a:avLst/>
              <a:gdLst/>
              <a:ahLst/>
              <a:cxnLst/>
              <a:rect l="l" t="t" r="r" b="b"/>
              <a:pathLst>
                <a:path w="2078" h="1075" extrusionOk="0">
                  <a:moveTo>
                    <a:pt x="129" y="1"/>
                  </a:moveTo>
                  <a:cubicBezTo>
                    <a:pt x="125" y="1"/>
                    <a:pt x="122" y="2"/>
                    <a:pt x="117" y="4"/>
                  </a:cubicBezTo>
                  <a:cubicBezTo>
                    <a:pt x="1" y="57"/>
                    <a:pt x="27" y="147"/>
                    <a:pt x="155" y="168"/>
                  </a:cubicBezTo>
                  <a:cubicBezTo>
                    <a:pt x="177" y="173"/>
                    <a:pt x="202" y="174"/>
                    <a:pt x="228" y="174"/>
                  </a:cubicBezTo>
                  <a:cubicBezTo>
                    <a:pt x="279" y="174"/>
                    <a:pt x="334" y="169"/>
                    <a:pt x="386" y="169"/>
                  </a:cubicBezTo>
                  <a:cubicBezTo>
                    <a:pt x="437" y="169"/>
                    <a:pt x="486" y="174"/>
                    <a:pt x="525" y="195"/>
                  </a:cubicBezTo>
                  <a:cubicBezTo>
                    <a:pt x="631" y="248"/>
                    <a:pt x="674" y="354"/>
                    <a:pt x="737" y="454"/>
                  </a:cubicBezTo>
                  <a:cubicBezTo>
                    <a:pt x="870" y="671"/>
                    <a:pt x="1007" y="746"/>
                    <a:pt x="1267" y="751"/>
                  </a:cubicBezTo>
                  <a:cubicBezTo>
                    <a:pt x="1281" y="751"/>
                    <a:pt x="1295" y="752"/>
                    <a:pt x="1310" y="752"/>
                  </a:cubicBezTo>
                  <a:cubicBezTo>
                    <a:pt x="1337" y="752"/>
                    <a:pt x="1366" y="751"/>
                    <a:pt x="1395" y="751"/>
                  </a:cubicBezTo>
                  <a:cubicBezTo>
                    <a:pt x="1495" y="751"/>
                    <a:pt x="1602" y="758"/>
                    <a:pt x="1675" y="820"/>
                  </a:cubicBezTo>
                  <a:cubicBezTo>
                    <a:pt x="1792" y="914"/>
                    <a:pt x="1752" y="957"/>
                    <a:pt x="1707" y="957"/>
                  </a:cubicBezTo>
                  <a:cubicBezTo>
                    <a:pt x="1681" y="957"/>
                    <a:pt x="1653" y="942"/>
                    <a:pt x="1653" y="915"/>
                  </a:cubicBezTo>
                  <a:cubicBezTo>
                    <a:pt x="1650" y="893"/>
                    <a:pt x="1631" y="883"/>
                    <a:pt x="1611" y="883"/>
                  </a:cubicBezTo>
                  <a:cubicBezTo>
                    <a:pt x="1597" y="883"/>
                    <a:pt x="1583" y="888"/>
                    <a:pt x="1574" y="899"/>
                  </a:cubicBezTo>
                  <a:cubicBezTo>
                    <a:pt x="1472" y="1013"/>
                    <a:pt x="1612" y="1074"/>
                    <a:pt x="1733" y="1074"/>
                  </a:cubicBezTo>
                  <a:cubicBezTo>
                    <a:pt x="1769" y="1074"/>
                    <a:pt x="1803" y="1069"/>
                    <a:pt x="1828" y="1058"/>
                  </a:cubicBezTo>
                  <a:cubicBezTo>
                    <a:pt x="2077" y="957"/>
                    <a:pt x="1749" y="687"/>
                    <a:pt x="1627" y="645"/>
                  </a:cubicBezTo>
                  <a:cubicBezTo>
                    <a:pt x="1560" y="625"/>
                    <a:pt x="1493" y="621"/>
                    <a:pt x="1426" y="621"/>
                  </a:cubicBezTo>
                  <a:cubicBezTo>
                    <a:pt x="1380" y="621"/>
                    <a:pt x="1334" y="623"/>
                    <a:pt x="1288" y="623"/>
                  </a:cubicBezTo>
                  <a:cubicBezTo>
                    <a:pt x="1242" y="623"/>
                    <a:pt x="1196" y="621"/>
                    <a:pt x="1150" y="613"/>
                  </a:cubicBezTo>
                  <a:cubicBezTo>
                    <a:pt x="938" y="581"/>
                    <a:pt x="880" y="412"/>
                    <a:pt x="769" y="253"/>
                  </a:cubicBezTo>
                  <a:cubicBezTo>
                    <a:pt x="711" y="168"/>
                    <a:pt x="631" y="84"/>
                    <a:pt x="515" y="62"/>
                  </a:cubicBezTo>
                  <a:cubicBezTo>
                    <a:pt x="492" y="58"/>
                    <a:pt x="469" y="56"/>
                    <a:pt x="447" y="56"/>
                  </a:cubicBezTo>
                  <a:cubicBezTo>
                    <a:pt x="389" y="56"/>
                    <a:pt x="333" y="68"/>
                    <a:pt x="271" y="68"/>
                  </a:cubicBezTo>
                  <a:cubicBezTo>
                    <a:pt x="260" y="68"/>
                    <a:pt x="233" y="69"/>
                    <a:pt x="206" y="69"/>
                  </a:cubicBezTo>
                  <a:cubicBezTo>
                    <a:pt x="165" y="69"/>
                    <a:pt x="125" y="66"/>
                    <a:pt x="144" y="46"/>
                  </a:cubicBezTo>
                  <a:cubicBezTo>
                    <a:pt x="162" y="33"/>
                    <a:pt x="14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964545" y="1719304"/>
              <a:ext cx="739173" cy="641377"/>
            </a:xfrm>
            <a:custGeom>
              <a:avLst/>
              <a:gdLst/>
              <a:ahLst/>
              <a:cxnLst/>
              <a:rect l="l" t="t" r="r" b="b"/>
              <a:pathLst>
                <a:path w="7067" h="6132" extrusionOk="0">
                  <a:moveTo>
                    <a:pt x="6870" y="170"/>
                  </a:moveTo>
                  <a:cubicBezTo>
                    <a:pt x="6891" y="191"/>
                    <a:pt x="6907" y="212"/>
                    <a:pt x="6923" y="244"/>
                  </a:cubicBezTo>
                  <a:cubicBezTo>
                    <a:pt x="6875" y="244"/>
                    <a:pt x="6838" y="239"/>
                    <a:pt x="6791" y="228"/>
                  </a:cubicBezTo>
                  <a:cubicBezTo>
                    <a:pt x="6786" y="227"/>
                    <a:pt x="6782" y="226"/>
                    <a:pt x="6777" y="226"/>
                  </a:cubicBezTo>
                  <a:cubicBezTo>
                    <a:pt x="6737" y="226"/>
                    <a:pt x="6711" y="288"/>
                    <a:pt x="6759" y="302"/>
                  </a:cubicBezTo>
                  <a:cubicBezTo>
                    <a:pt x="6791" y="318"/>
                    <a:pt x="6822" y="329"/>
                    <a:pt x="6849" y="339"/>
                  </a:cubicBezTo>
                  <a:cubicBezTo>
                    <a:pt x="6298" y="848"/>
                    <a:pt x="5779" y="1399"/>
                    <a:pt x="5228" y="1912"/>
                  </a:cubicBezTo>
                  <a:cubicBezTo>
                    <a:pt x="4624" y="2479"/>
                    <a:pt x="4010" y="3030"/>
                    <a:pt x="3375" y="3560"/>
                  </a:cubicBezTo>
                  <a:cubicBezTo>
                    <a:pt x="2760" y="4079"/>
                    <a:pt x="2088" y="4523"/>
                    <a:pt x="1463" y="5016"/>
                  </a:cubicBezTo>
                  <a:cubicBezTo>
                    <a:pt x="1309" y="5138"/>
                    <a:pt x="1171" y="5254"/>
                    <a:pt x="1023" y="5381"/>
                  </a:cubicBezTo>
                  <a:cubicBezTo>
                    <a:pt x="906" y="5487"/>
                    <a:pt x="748" y="5599"/>
                    <a:pt x="658" y="5726"/>
                  </a:cubicBezTo>
                  <a:cubicBezTo>
                    <a:pt x="647" y="5747"/>
                    <a:pt x="605" y="5800"/>
                    <a:pt x="562" y="5858"/>
                  </a:cubicBezTo>
                  <a:cubicBezTo>
                    <a:pt x="594" y="5757"/>
                    <a:pt x="589" y="5646"/>
                    <a:pt x="499" y="5588"/>
                  </a:cubicBezTo>
                  <a:cubicBezTo>
                    <a:pt x="499" y="5573"/>
                    <a:pt x="494" y="5563"/>
                    <a:pt x="484" y="5562"/>
                  </a:cubicBezTo>
                  <a:lnTo>
                    <a:pt x="484" y="5562"/>
                  </a:lnTo>
                  <a:cubicBezTo>
                    <a:pt x="530" y="5561"/>
                    <a:pt x="727" y="5349"/>
                    <a:pt x="774" y="5318"/>
                  </a:cubicBezTo>
                  <a:cubicBezTo>
                    <a:pt x="912" y="5212"/>
                    <a:pt x="1044" y="5095"/>
                    <a:pt x="1177" y="4984"/>
                  </a:cubicBezTo>
                  <a:cubicBezTo>
                    <a:pt x="1473" y="4741"/>
                    <a:pt x="1786" y="4508"/>
                    <a:pt x="2098" y="4285"/>
                  </a:cubicBezTo>
                  <a:cubicBezTo>
                    <a:pt x="2686" y="3851"/>
                    <a:pt x="3232" y="3374"/>
                    <a:pt x="3798" y="2913"/>
                  </a:cubicBezTo>
                  <a:cubicBezTo>
                    <a:pt x="4381" y="2431"/>
                    <a:pt x="4942" y="1928"/>
                    <a:pt x="5498" y="1409"/>
                  </a:cubicBezTo>
                  <a:cubicBezTo>
                    <a:pt x="5763" y="1166"/>
                    <a:pt x="6023" y="911"/>
                    <a:pt x="6277" y="662"/>
                  </a:cubicBezTo>
                  <a:cubicBezTo>
                    <a:pt x="6372" y="567"/>
                    <a:pt x="6478" y="498"/>
                    <a:pt x="6574" y="403"/>
                  </a:cubicBezTo>
                  <a:cubicBezTo>
                    <a:pt x="6642" y="329"/>
                    <a:pt x="6743" y="207"/>
                    <a:pt x="6849" y="186"/>
                  </a:cubicBezTo>
                  <a:cubicBezTo>
                    <a:pt x="6854" y="186"/>
                    <a:pt x="6860" y="180"/>
                    <a:pt x="6870" y="170"/>
                  </a:cubicBezTo>
                  <a:close/>
                  <a:moveTo>
                    <a:pt x="371" y="5638"/>
                  </a:moveTo>
                  <a:cubicBezTo>
                    <a:pt x="391" y="5638"/>
                    <a:pt x="415" y="5647"/>
                    <a:pt x="440" y="5667"/>
                  </a:cubicBezTo>
                  <a:cubicBezTo>
                    <a:pt x="525" y="5742"/>
                    <a:pt x="467" y="5890"/>
                    <a:pt x="393" y="5943"/>
                  </a:cubicBezTo>
                  <a:cubicBezTo>
                    <a:pt x="377" y="5959"/>
                    <a:pt x="377" y="5985"/>
                    <a:pt x="382" y="5996"/>
                  </a:cubicBezTo>
                  <a:cubicBezTo>
                    <a:pt x="356" y="6006"/>
                    <a:pt x="324" y="6017"/>
                    <a:pt x="297" y="6022"/>
                  </a:cubicBezTo>
                  <a:cubicBezTo>
                    <a:pt x="271" y="6012"/>
                    <a:pt x="250" y="5990"/>
                    <a:pt x="234" y="5943"/>
                  </a:cubicBezTo>
                  <a:cubicBezTo>
                    <a:pt x="220" y="5894"/>
                    <a:pt x="260" y="5638"/>
                    <a:pt x="371" y="5638"/>
                  </a:cubicBezTo>
                  <a:close/>
                  <a:moveTo>
                    <a:pt x="6784" y="0"/>
                  </a:moveTo>
                  <a:cubicBezTo>
                    <a:pt x="6730" y="0"/>
                    <a:pt x="6669" y="17"/>
                    <a:pt x="6600" y="53"/>
                  </a:cubicBezTo>
                  <a:cubicBezTo>
                    <a:pt x="6468" y="117"/>
                    <a:pt x="6351" y="233"/>
                    <a:pt x="6245" y="329"/>
                  </a:cubicBezTo>
                  <a:cubicBezTo>
                    <a:pt x="6054" y="504"/>
                    <a:pt x="5853" y="673"/>
                    <a:pt x="5663" y="848"/>
                  </a:cubicBezTo>
                  <a:cubicBezTo>
                    <a:pt x="4831" y="1589"/>
                    <a:pt x="4042" y="2394"/>
                    <a:pt x="3194" y="3125"/>
                  </a:cubicBezTo>
                  <a:cubicBezTo>
                    <a:pt x="2432" y="3782"/>
                    <a:pt x="1563" y="4285"/>
                    <a:pt x="811" y="4947"/>
                  </a:cubicBezTo>
                  <a:cubicBezTo>
                    <a:pt x="525" y="5196"/>
                    <a:pt x="181" y="5509"/>
                    <a:pt x="43" y="5874"/>
                  </a:cubicBezTo>
                  <a:cubicBezTo>
                    <a:pt x="1" y="5969"/>
                    <a:pt x="48" y="6043"/>
                    <a:pt x="128" y="6096"/>
                  </a:cubicBezTo>
                  <a:cubicBezTo>
                    <a:pt x="168" y="6121"/>
                    <a:pt x="205" y="6132"/>
                    <a:pt x="241" y="6132"/>
                  </a:cubicBezTo>
                  <a:cubicBezTo>
                    <a:pt x="267" y="6132"/>
                    <a:pt x="292" y="6126"/>
                    <a:pt x="319" y="6118"/>
                  </a:cubicBezTo>
                  <a:cubicBezTo>
                    <a:pt x="409" y="6112"/>
                    <a:pt x="509" y="6049"/>
                    <a:pt x="583" y="5980"/>
                  </a:cubicBezTo>
                  <a:cubicBezTo>
                    <a:pt x="737" y="5826"/>
                    <a:pt x="869" y="5652"/>
                    <a:pt x="1039" y="5509"/>
                  </a:cubicBezTo>
                  <a:cubicBezTo>
                    <a:pt x="1277" y="5297"/>
                    <a:pt x="1526" y="5090"/>
                    <a:pt x="1786" y="4899"/>
                  </a:cubicBezTo>
                  <a:cubicBezTo>
                    <a:pt x="2209" y="4582"/>
                    <a:pt x="2644" y="4285"/>
                    <a:pt x="3057" y="3951"/>
                  </a:cubicBezTo>
                  <a:cubicBezTo>
                    <a:pt x="3518" y="3581"/>
                    <a:pt x="3978" y="3189"/>
                    <a:pt x="4418" y="2792"/>
                  </a:cubicBezTo>
                  <a:cubicBezTo>
                    <a:pt x="5287" y="2018"/>
                    <a:pt x="6160" y="1219"/>
                    <a:pt x="6934" y="350"/>
                  </a:cubicBezTo>
                  <a:cubicBezTo>
                    <a:pt x="6955" y="350"/>
                    <a:pt x="6981" y="350"/>
                    <a:pt x="7008" y="355"/>
                  </a:cubicBezTo>
                  <a:cubicBezTo>
                    <a:pt x="7040" y="355"/>
                    <a:pt x="7066" y="318"/>
                    <a:pt x="7061" y="286"/>
                  </a:cubicBezTo>
                  <a:cubicBezTo>
                    <a:pt x="7008" y="108"/>
                    <a:pt x="6919" y="0"/>
                    <a:pt x="67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705818" y="2125345"/>
              <a:ext cx="142981" cy="105641"/>
            </a:xfrm>
            <a:custGeom>
              <a:avLst/>
              <a:gdLst/>
              <a:ahLst/>
              <a:cxnLst/>
              <a:rect l="l" t="t" r="r" b="b"/>
              <a:pathLst>
                <a:path w="1367" h="1010" extrusionOk="0">
                  <a:moveTo>
                    <a:pt x="566" y="1"/>
                  </a:moveTo>
                  <a:cubicBezTo>
                    <a:pt x="403" y="1"/>
                    <a:pt x="251" y="63"/>
                    <a:pt x="154" y="228"/>
                  </a:cubicBezTo>
                  <a:cubicBezTo>
                    <a:pt x="0" y="488"/>
                    <a:pt x="138" y="853"/>
                    <a:pt x="403" y="964"/>
                  </a:cubicBezTo>
                  <a:cubicBezTo>
                    <a:pt x="484" y="995"/>
                    <a:pt x="571" y="1010"/>
                    <a:pt x="658" y="1010"/>
                  </a:cubicBezTo>
                  <a:cubicBezTo>
                    <a:pt x="753" y="1010"/>
                    <a:pt x="847" y="992"/>
                    <a:pt x="932" y="959"/>
                  </a:cubicBezTo>
                  <a:cubicBezTo>
                    <a:pt x="1118" y="938"/>
                    <a:pt x="1293" y="864"/>
                    <a:pt x="1346" y="678"/>
                  </a:cubicBezTo>
                  <a:cubicBezTo>
                    <a:pt x="1356" y="647"/>
                    <a:pt x="1356" y="615"/>
                    <a:pt x="1356" y="573"/>
                  </a:cubicBezTo>
                  <a:cubicBezTo>
                    <a:pt x="1367" y="308"/>
                    <a:pt x="1107" y="154"/>
                    <a:pt x="879" y="64"/>
                  </a:cubicBezTo>
                  <a:cubicBezTo>
                    <a:pt x="777" y="25"/>
                    <a:pt x="669" y="1"/>
                    <a:pt x="566" y="1"/>
                  </a:cubicBezTo>
                  <a:close/>
                </a:path>
              </a:pathLst>
            </a:custGeom>
            <a:solidFill>
              <a:srgbClr val="74462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454325" y="1958619"/>
              <a:ext cx="506449" cy="722751"/>
            </a:xfrm>
            <a:custGeom>
              <a:avLst/>
              <a:gdLst/>
              <a:ahLst/>
              <a:cxnLst/>
              <a:rect l="l" t="t" r="r" b="b"/>
              <a:pathLst>
                <a:path w="4842" h="6910" extrusionOk="0">
                  <a:moveTo>
                    <a:pt x="4344" y="0"/>
                  </a:moveTo>
                  <a:lnTo>
                    <a:pt x="4344" y="0"/>
                  </a:lnTo>
                  <a:cubicBezTo>
                    <a:pt x="2713" y="90"/>
                    <a:pt x="1" y="4921"/>
                    <a:pt x="1320" y="6324"/>
                  </a:cubicBezTo>
                  <a:cubicBezTo>
                    <a:pt x="1713" y="6744"/>
                    <a:pt x="2096" y="6909"/>
                    <a:pt x="2457" y="6909"/>
                  </a:cubicBezTo>
                  <a:cubicBezTo>
                    <a:pt x="3496" y="6909"/>
                    <a:pt x="4340" y="5538"/>
                    <a:pt x="4651" y="4952"/>
                  </a:cubicBezTo>
                  <a:cubicBezTo>
                    <a:pt x="4842" y="4598"/>
                    <a:pt x="4550" y="4116"/>
                    <a:pt x="4212" y="3957"/>
                  </a:cubicBezTo>
                  <a:cubicBezTo>
                    <a:pt x="4189" y="3947"/>
                    <a:pt x="4166" y="3942"/>
                    <a:pt x="4142" y="3942"/>
                  </a:cubicBezTo>
                  <a:cubicBezTo>
                    <a:pt x="3799" y="3942"/>
                    <a:pt x="3237" y="4869"/>
                    <a:pt x="2984" y="4869"/>
                  </a:cubicBezTo>
                  <a:cubicBezTo>
                    <a:pt x="2972" y="4869"/>
                    <a:pt x="2961" y="4867"/>
                    <a:pt x="2951" y="4862"/>
                  </a:cubicBezTo>
                  <a:cubicBezTo>
                    <a:pt x="2538" y="4698"/>
                    <a:pt x="2988" y="4248"/>
                    <a:pt x="3120" y="4063"/>
                  </a:cubicBezTo>
                  <a:cubicBezTo>
                    <a:pt x="3428" y="3628"/>
                    <a:pt x="4407" y="2108"/>
                    <a:pt x="4021" y="1685"/>
                  </a:cubicBezTo>
                  <a:lnTo>
                    <a:pt x="434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875429" y="2258286"/>
              <a:ext cx="219440" cy="189108"/>
            </a:xfrm>
            <a:custGeom>
              <a:avLst/>
              <a:gdLst/>
              <a:ahLst/>
              <a:cxnLst/>
              <a:rect l="l" t="t" r="r" b="b"/>
              <a:pathLst>
                <a:path w="2098" h="1808" extrusionOk="0">
                  <a:moveTo>
                    <a:pt x="498" y="0"/>
                  </a:moveTo>
                  <a:cubicBezTo>
                    <a:pt x="482" y="0"/>
                    <a:pt x="465" y="7"/>
                    <a:pt x="450" y="22"/>
                  </a:cubicBezTo>
                  <a:cubicBezTo>
                    <a:pt x="64" y="366"/>
                    <a:pt x="0" y="880"/>
                    <a:pt x="21" y="1388"/>
                  </a:cubicBezTo>
                  <a:cubicBezTo>
                    <a:pt x="21" y="1414"/>
                    <a:pt x="44" y="1430"/>
                    <a:pt x="67" y="1430"/>
                  </a:cubicBezTo>
                  <a:cubicBezTo>
                    <a:pt x="77" y="1430"/>
                    <a:pt x="87" y="1427"/>
                    <a:pt x="95" y="1420"/>
                  </a:cubicBezTo>
                  <a:cubicBezTo>
                    <a:pt x="117" y="1531"/>
                    <a:pt x="154" y="1637"/>
                    <a:pt x="281" y="1711"/>
                  </a:cubicBezTo>
                  <a:cubicBezTo>
                    <a:pt x="385" y="1769"/>
                    <a:pt x="505" y="1807"/>
                    <a:pt x="624" y="1807"/>
                  </a:cubicBezTo>
                  <a:cubicBezTo>
                    <a:pt x="680" y="1807"/>
                    <a:pt x="735" y="1799"/>
                    <a:pt x="789" y="1780"/>
                  </a:cubicBezTo>
                  <a:cubicBezTo>
                    <a:pt x="1054" y="1690"/>
                    <a:pt x="1266" y="1531"/>
                    <a:pt x="1467" y="1341"/>
                  </a:cubicBezTo>
                  <a:cubicBezTo>
                    <a:pt x="1663" y="1150"/>
                    <a:pt x="1891" y="986"/>
                    <a:pt x="2066" y="763"/>
                  </a:cubicBezTo>
                  <a:cubicBezTo>
                    <a:pt x="2097" y="721"/>
                    <a:pt x="2092" y="652"/>
                    <a:pt x="2034" y="642"/>
                  </a:cubicBezTo>
                  <a:cubicBezTo>
                    <a:pt x="1977" y="627"/>
                    <a:pt x="1926" y="620"/>
                    <a:pt x="1874" y="620"/>
                  </a:cubicBezTo>
                  <a:cubicBezTo>
                    <a:pt x="1848" y="620"/>
                    <a:pt x="1822" y="622"/>
                    <a:pt x="1796" y="626"/>
                  </a:cubicBezTo>
                  <a:lnTo>
                    <a:pt x="1933" y="509"/>
                  </a:lnTo>
                  <a:cubicBezTo>
                    <a:pt x="1981" y="472"/>
                    <a:pt x="1981" y="403"/>
                    <a:pt x="1923" y="382"/>
                  </a:cubicBezTo>
                  <a:cubicBezTo>
                    <a:pt x="1851" y="359"/>
                    <a:pt x="1782" y="349"/>
                    <a:pt x="1716" y="349"/>
                  </a:cubicBezTo>
                  <a:cubicBezTo>
                    <a:pt x="1588" y="349"/>
                    <a:pt x="1470" y="386"/>
                    <a:pt x="1351" y="435"/>
                  </a:cubicBezTo>
                  <a:cubicBezTo>
                    <a:pt x="1457" y="350"/>
                    <a:pt x="1563" y="260"/>
                    <a:pt x="1653" y="165"/>
                  </a:cubicBezTo>
                  <a:cubicBezTo>
                    <a:pt x="1685" y="123"/>
                    <a:pt x="1664" y="44"/>
                    <a:pt x="1608" y="44"/>
                  </a:cubicBezTo>
                  <a:cubicBezTo>
                    <a:pt x="1601" y="44"/>
                    <a:pt x="1593" y="45"/>
                    <a:pt x="1584" y="48"/>
                  </a:cubicBezTo>
                  <a:cubicBezTo>
                    <a:pt x="1345" y="122"/>
                    <a:pt x="1086" y="207"/>
                    <a:pt x="885" y="356"/>
                  </a:cubicBezTo>
                  <a:cubicBezTo>
                    <a:pt x="715" y="472"/>
                    <a:pt x="593" y="626"/>
                    <a:pt x="419" y="747"/>
                  </a:cubicBezTo>
                  <a:cubicBezTo>
                    <a:pt x="397" y="525"/>
                    <a:pt x="530" y="297"/>
                    <a:pt x="567" y="91"/>
                  </a:cubicBezTo>
                  <a:cubicBezTo>
                    <a:pt x="574" y="41"/>
                    <a:pt x="539" y="0"/>
                    <a:pt x="498" y="0"/>
                  </a:cubicBezTo>
                  <a:close/>
                </a:path>
              </a:pathLst>
            </a:custGeom>
            <a:solidFill>
              <a:srgbClr val="74462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806605" y="2087376"/>
              <a:ext cx="94449" cy="235234"/>
            </a:xfrm>
            <a:custGeom>
              <a:avLst/>
              <a:gdLst/>
              <a:ahLst/>
              <a:cxnLst/>
              <a:rect l="l" t="t" r="r" b="b"/>
              <a:pathLst>
                <a:path w="903" h="2249" extrusionOk="0">
                  <a:moveTo>
                    <a:pt x="843" y="0"/>
                  </a:moveTo>
                  <a:cubicBezTo>
                    <a:pt x="832" y="0"/>
                    <a:pt x="821" y="3"/>
                    <a:pt x="812" y="9"/>
                  </a:cubicBezTo>
                  <a:cubicBezTo>
                    <a:pt x="494" y="268"/>
                    <a:pt x="340" y="713"/>
                    <a:pt x="234" y="1153"/>
                  </a:cubicBezTo>
                  <a:cubicBezTo>
                    <a:pt x="197" y="898"/>
                    <a:pt x="123" y="639"/>
                    <a:pt x="65" y="406"/>
                  </a:cubicBezTo>
                  <a:cubicBezTo>
                    <a:pt x="59" y="391"/>
                    <a:pt x="46" y="385"/>
                    <a:pt x="35" y="385"/>
                  </a:cubicBezTo>
                  <a:cubicBezTo>
                    <a:pt x="17" y="385"/>
                    <a:pt x="0" y="399"/>
                    <a:pt x="7" y="422"/>
                  </a:cubicBezTo>
                  <a:cubicBezTo>
                    <a:pt x="76" y="883"/>
                    <a:pt x="113" y="1322"/>
                    <a:pt x="97" y="1778"/>
                  </a:cubicBezTo>
                  <a:cubicBezTo>
                    <a:pt x="86" y="1815"/>
                    <a:pt x="76" y="1862"/>
                    <a:pt x="65" y="1905"/>
                  </a:cubicBezTo>
                  <a:cubicBezTo>
                    <a:pt x="60" y="1921"/>
                    <a:pt x="70" y="1937"/>
                    <a:pt x="91" y="1942"/>
                  </a:cubicBezTo>
                  <a:lnTo>
                    <a:pt x="70" y="2223"/>
                  </a:lnTo>
                  <a:cubicBezTo>
                    <a:pt x="70" y="2238"/>
                    <a:pt x="85" y="2248"/>
                    <a:pt x="100" y="2248"/>
                  </a:cubicBezTo>
                  <a:cubicBezTo>
                    <a:pt x="109" y="2248"/>
                    <a:pt x="119" y="2244"/>
                    <a:pt x="123" y="2233"/>
                  </a:cubicBezTo>
                  <a:cubicBezTo>
                    <a:pt x="229" y="2027"/>
                    <a:pt x="272" y="1809"/>
                    <a:pt x="277" y="1576"/>
                  </a:cubicBezTo>
                  <a:cubicBezTo>
                    <a:pt x="340" y="1391"/>
                    <a:pt x="404" y="1216"/>
                    <a:pt x="467" y="1020"/>
                  </a:cubicBezTo>
                  <a:cubicBezTo>
                    <a:pt x="579" y="676"/>
                    <a:pt x="764" y="374"/>
                    <a:pt x="891" y="41"/>
                  </a:cubicBezTo>
                  <a:cubicBezTo>
                    <a:pt x="903" y="18"/>
                    <a:pt x="873" y="0"/>
                    <a:pt x="843" y="0"/>
                  </a:cubicBezTo>
                  <a:close/>
                </a:path>
              </a:pathLst>
            </a:custGeom>
            <a:solidFill>
              <a:srgbClr val="3A3A3A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834114" y="2464863"/>
              <a:ext cx="125619" cy="160972"/>
            </a:xfrm>
            <a:custGeom>
              <a:avLst/>
              <a:gdLst/>
              <a:ahLst/>
              <a:cxnLst/>
              <a:rect l="l" t="t" r="r" b="b"/>
              <a:pathLst>
                <a:path w="1201" h="1539" extrusionOk="0">
                  <a:moveTo>
                    <a:pt x="1143" y="0"/>
                  </a:moveTo>
                  <a:cubicBezTo>
                    <a:pt x="1132" y="0"/>
                    <a:pt x="1120" y="5"/>
                    <a:pt x="1110" y="17"/>
                  </a:cubicBezTo>
                  <a:cubicBezTo>
                    <a:pt x="935" y="213"/>
                    <a:pt x="819" y="467"/>
                    <a:pt x="681" y="690"/>
                  </a:cubicBezTo>
                  <a:cubicBezTo>
                    <a:pt x="512" y="976"/>
                    <a:pt x="305" y="1225"/>
                    <a:pt x="46" y="1436"/>
                  </a:cubicBezTo>
                  <a:cubicBezTo>
                    <a:pt x="1" y="1472"/>
                    <a:pt x="47" y="1539"/>
                    <a:pt x="95" y="1539"/>
                  </a:cubicBezTo>
                  <a:cubicBezTo>
                    <a:pt x="103" y="1539"/>
                    <a:pt x="112" y="1537"/>
                    <a:pt x="120" y="1532"/>
                  </a:cubicBezTo>
                  <a:cubicBezTo>
                    <a:pt x="581" y="1188"/>
                    <a:pt x="1078" y="637"/>
                    <a:pt x="1200" y="59"/>
                  </a:cubicBezTo>
                  <a:cubicBezTo>
                    <a:pt x="1200" y="33"/>
                    <a:pt x="1173" y="0"/>
                    <a:pt x="1143" y="0"/>
                  </a:cubicBezTo>
                  <a:close/>
                </a:path>
              </a:pathLst>
            </a:custGeom>
            <a:solidFill>
              <a:srgbClr val="3A3A3A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1406359" y="2237785"/>
              <a:ext cx="62966" cy="283348"/>
            </a:xfrm>
            <a:custGeom>
              <a:avLst/>
              <a:gdLst/>
              <a:ahLst/>
              <a:cxnLst/>
              <a:rect l="l" t="t" r="r" b="b"/>
              <a:pathLst>
                <a:path w="602" h="2709" extrusionOk="0">
                  <a:moveTo>
                    <a:pt x="44" y="0"/>
                  </a:moveTo>
                  <a:cubicBezTo>
                    <a:pt x="22" y="0"/>
                    <a:pt x="0" y="19"/>
                    <a:pt x="3" y="48"/>
                  </a:cubicBezTo>
                  <a:cubicBezTo>
                    <a:pt x="62" y="451"/>
                    <a:pt x="141" y="848"/>
                    <a:pt x="194" y="1245"/>
                  </a:cubicBezTo>
                  <a:cubicBezTo>
                    <a:pt x="257" y="1722"/>
                    <a:pt x="189" y="2172"/>
                    <a:pt x="114" y="2644"/>
                  </a:cubicBezTo>
                  <a:cubicBezTo>
                    <a:pt x="111" y="2678"/>
                    <a:pt x="142" y="2709"/>
                    <a:pt x="171" y="2709"/>
                  </a:cubicBezTo>
                  <a:cubicBezTo>
                    <a:pt x="186" y="2709"/>
                    <a:pt x="201" y="2701"/>
                    <a:pt x="210" y="2681"/>
                  </a:cubicBezTo>
                  <a:cubicBezTo>
                    <a:pt x="602" y="1833"/>
                    <a:pt x="321" y="875"/>
                    <a:pt x="77" y="27"/>
                  </a:cubicBezTo>
                  <a:cubicBezTo>
                    <a:pt x="71" y="8"/>
                    <a:pt x="57" y="0"/>
                    <a:pt x="44" y="0"/>
                  </a:cubicBezTo>
                  <a:close/>
                </a:path>
              </a:pathLst>
            </a:custGeom>
            <a:solidFill>
              <a:srgbClr val="3A3A3A">
                <a:alpha val="3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012764" y="1425285"/>
              <a:ext cx="435534" cy="477685"/>
            </a:xfrm>
            <a:custGeom>
              <a:avLst/>
              <a:gdLst/>
              <a:ahLst/>
              <a:cxnLst/>
              <a:rect l="l" t="t" r="r" b="b"/>
              <a:pathLst>
                <a:path w="4164" h="4567" extrusionOk="0">
                  <a:moveTo>
                    <a:pt x="2150" y="1"/>
                  </a:moveTo>
                  <a:cubicBezTo>
                    <a:pt x="1569" y="1"/>
                    <a:pt x="995" y="357"/>
                    <a:pt x="631" y="952"/>
                  </a:cubicBezTo>
                  <a:cubicBezTo>
                    <a:pt x="1" y="1975"/>
                    <a:pt x="159" y="3299"/>
                    <a:pt x="747" y="4130"/>
                  </a:cubicBezTo>
                  <a:cubicBezTo>
                    <a:pt x="968" y="4441"/>
                    <a:pt x="1213" y="4567"/>
                    <a:pt x="1454" y="4567"/>
                  </a:cubicBezTo>
                  <a:cubicBezTo>
                    <a:pt x="1815" y="4567"/>
                    <a:pt x="2171" y="4286"/>
                    <a:pt x="2437" y="3918"/>
                  </a:cubicBezTo>
                  <a:cubicBezTo>
                    <a:pt x="3279" y="3134"/>
                    <a:pt x="4163" y="1646"/>
                    <a:pt x="3401" y="672"/>
                  </a:cubicBezTo>
                  <a:cubicBezTo>
                    <a:pt x="3039" y="207"/>
                    <a:pt x="2592" y="1"/>
                    <a:pt x="2150" y="1"/>
                  </a:cubicBezTo>
                  <a:close/>
                </a:path>
              </a:pathLst>
            </a:custGeom>
            <a:solidFill>
              <a:srgbClr val="74462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007220" y="1323200"/>
              <a:ext cx="538037" cy="352067"/>
            </a:xfrm>
            <a:custGeom>
              <a:avLst/>
              <a:gdLst/>
              <a:ahLst/>
              <a:cxnLst/>
              <a:rect l="l" t="t" r="r" b="b"/>
              <a:pathLst>
                <a:path w="5144" h="3366" extrusionOk="0">
                  <a:moveTo>
                    <a:pt x="2049" y="0"/>
                  </a:moveTo>
                  <a:cubicBezTo>
                    <a:pt x="2039" y="0"/>
                    <a:pt x="2029" y="0"/>
                    <a:pt x="2019" y="1"/>
                  </a:cubicBezTo>
                  <a:cubicBezTo>
                    <a:pt x="663" y="38"/>
                    <a:pt x="1" y="1600"/>
                    <a:pt x="271" y="2776"/>
                  </a:cubicBezTo>
                  <a:cubicBezTo>
                    <a:pt x="271" y="2781"/>
                    <a:pt x="276" y="2781"/>
                    <a:pt x="276" y="2786"/>
                  </a:cubicBezTo>
                  <a:lnTo>
                    <a:pt x="271" y="2792"/>
                  </a:lnTo>
                  <a:cubicBezTo>
                    <a:pt x="237" y="2837"/>
                    <a:pt x="278" y="2879"/>
                    <a:pt x="321" y="2879"/>
                  </a:cubicBezTo>
                  <a:cubicBezTo>
                    <a:pt x="339" y="2879"/>
                    <a:pt x="358" y="2872"/>
                    <a:pt x="371" y="2855"/>
                  </a:cubicBezTo>
                  <a:cubicBezTo>
                    <a:pt x="483" y="2702"/>
                    <a:pt x="721" y="2681"/>
                    <a:pt x="885" y="2628"/>
                  </a:cubicBezTo>
                  <a:cubicBezTo>
                    <a:pt x="1065" y="2564"/>
                    <a:pt x="1203" y="2458"/>
                    <a:pt x="1399" y="2405"/>
                  </a:cubicBezTo>
                  <a:cubicBezTo>
                    <a:pt x="1443" y="2393"/>
                    <a:pt x="1483" y="2388"/>
                    <a:pt x="1521" y="2388"/>
                  </a:cubicBezTo>
                  <a:cubicBezTo>
                    <a:pt x="1865" y="2388"/>
                    <a:pt x="1999" y="2837"/>
                    <a:pt x="2352" y="2861"/>
                  </a:cubicBezTo>
                  <a:cubicBezTo>
                    <a:pt x="2359" y="2861"/>
                    <a:pt x="2366" y="2861"/>
                    <a:pt x="2373" y="2861"/>
                  </a:cubicBezTo>
                  <a:cubicBezTo>
                    <a:pt x="2657" y="2861"/>
                    <a:pt x="3093" y="2508"/>
                    <a:pt x="3405" y="2508"/>
                  </a:cubicBezTo>
                  <a:cubicBezTo>
                    <a:pt x="3540" y="2508"/>
                    <a:pt x="3652" y="2575"/>
                    <a:pt x="3719" y="2765"/>
                  </a:cubicBezTo>
                  <a:cubicBezTo>
                    <a:pt x="3793" y="2977"/>
                    <a:pt x="3809" y="3226"/>
                    <a:pt x="4052" y="3321"/>
                  </a:cubicBezTo>
                  <a:cubicBezTo>
                    <a:pt x="4125" y="3352"/>
                    <a:pt x="4194" y="3365"/>
                    <a:pt x="4261" y="3365"/>
                  </a:cubicBezTo>
                  <a:cubicBezTo>
                    <a:pt x="4417" y="3365"/>
                    <a:pt x="4557" y="3291"/>
                    <a:pt x="4698" y="3184"/>
                  </a:cubicBezTo>
                  <a:cubicBezTo>
                    <a:pt x="4884" y="3041"/>
                    <a:pt x="5133" y="2792"/>
                    <a:pt x="5138" y="2538"/>
                  </a:cubicBezTo>
                  <a:cubicBezTo>
                    <a:pt x="5143" y="2124"/>
                    <a:pt x="4661" y="1987"/>
                    <a:pt x="4788" y="1537"/>
                  </a:cubicBezTo>
                  <a:cubicBezTo>
                    <a:pt x="4831" y="1362"/>
                    <a:pt x="4921" y="1118"/>
                    <a:pt x="4826" y="938"/>
                  </a:cubicBezTo>
                  <a:cubicBezTo>
                    <a:pt x="4714" y="716"/>
                    <a:pt x="4455" y="615"/>
                    <a:pt x="4216" y="583"/>
                  </a:cubicBezTo>
                  <a:cubicBezTo>
                    <a:pt x="4104" y="568"/>
                    <a:pt x="3991" y="563"/>
                    <a:pt x="3877" y="563"/>
                  </a:cubicBezTo>
                  <a:cubicBezTo>
                    <a:pt x="3798" y="563"/>
                    <a:pt x="3719" y="565"/>
                    <a:pt x="3639" y="567"/>
                  </a:cubicBezTo>
                  <a:cubicBezTo>
                    <a:pt x="3617" y="569"/>
                    <a:pt x="3595" y="569"/>
                    <a:pt x="3574" y="569"/>
                  </a:cubicBezTo>
                  <a:cubicBezTo>
                    <a:pt x="3342" y="569"/>
                    <a:pt x="3167" y="490"/>
                    <a:pt x="2988" y="340"/>
                  </a:cubicBezTo>
                  <a:cubicBezTo>
                    <a:pt x="2694" y="97"/>
                    <a:pt x="2425" y="0"/>
                    <a:pt x="2049" y="0"/>
                  </a:cubicBezTo>
                  <a:close/>
                </a:path>
              </a:pathLst>
            </a:custGeom>
            <a:solidFill>
              <a:srgbClr val="21212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1156270" y="1763025"/>
              <a:ext cx="99784" cy="77087"/>
            </a:xfrm>
            <a:custGeom>
              <a:avLst/>
              <a:gdLst/>
              <a:ahLst/>
              <a:cxnLst/>
              <a:rect l="l" t="t" r="r" b="b"/>
              <a:pathLst>
                <a:path w="954" h="737" extrusionOk="0">
                  <a:moveTo>
                    <a:pt x="0" y="1"/>
                  </a:moveTo>
                  <a:lnTo>
                    <a:pt x="0" y="1"/>
                  </a:lnTo>
                  <a:cubicBezTo>
                    <a:pt x="54" y="565"/>
                    <a:pt x="212" y="737"/>
                    <a:pt x="384" y="737"/>
                  </a:cubicBezTo>
                  <a:cubicBezTo>
                    <a:pt x="652" y="737"/>
                    <a:pt x="954" y="322"/>
                    <a:pt x="954" y="319"/>
                  </a:cubicBezTo>
                  <a:lnTo>
                    <a:pt x="954" y="319"/>
                  </a:lnTo>
                  <a:cubicBezTo>
                    <a:pt x="916" y="327"/>
                    <a:pt x="877" y="330"/>
                    <a:pt x="838" y="330"/>
                  </a:cubicBezTo>
                  <a:cubicBezTo>
                    <a:pt x="460" y="33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1020085" y="1563038"/>
              <a:ext cx="84199" cy="100620"/>
            </a:xfrm>
            <a:custGeom>
              <a:avLst/>
              <a:gdLst/>
              <a:ahLst/>
              <a:cxnLst/>
              <a:rect l="l" t="t" r="r" b="b"/>
              <a:pathLst>
                <a:path w="805" h="962" extrusionOk="0">
                  <a:moveTo>
                    <a:pt x="466" y="1"/>
                  </a:moveTo>
                  <a:cubicBezTo>
                    <a:pt x="351" y="1"/>
                    <a:pt x="238" y="72"/>
                    <a:pt x="169" y="176"/>
                  </a:cubicBezTo>
                  <a:cubicBezTo>
                    <a:pt x="1" y="421"/>
                    <a:pt x="46" y="962"/>
                    <a:pt x="384" y="962"/>
                  </a:cubicBezTo>
                  <a:cubicBezTo>
                    <a:pt x="419" y="962"/>
                    <a:pt x="456" y="956"/>
                    <a:pt x="497" y="944"/>
                  </a:cubicBezTo>
                  <a:lnTo>
                    <a:pt x="677" y="621"/>
                  </a:lnTo>
                  <a:cubicBezTo>
                    <a:pt x="752" y="446"/>
                    <a:pt x="804" y="207"/>
                    <a:pt x="646" y="70"/>
                  </a:cubicBezTo>
                  <a:cubicBezTo>
                    <a:pt x="590" y="21"/>
                    <a:pt x="528" y="1"/>
                    <a:pt x="466" y="1"/>
                  </a:cubicBezTo>
                  <a:close/>
                </a:path>
              </a:pathLst>
            </a:custGeom>
            <a:solidFill>
              <a:srgbClr val="74462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1524657" y="2714323"/>
              <a:ext cx="158252" cy="183564"/>
            </a:xfrm>
            <a:custGeom>
              <a:avLst/>
              <a:gdLst/>
              <a:ahLst/>
              <a:cxnLst/>
              <a:rect l="l" t="t" r="r" b="b"/>
              <a:pathLst>
                <a:path w="1513" h="1755" extrusionOk="0">
                  <a:moveTo>
                    <a:pt x="925" y="1"/>
                  </a:moveTo>
                  <a:cubicBezTo>
                    <a:pt x="833" y="1"/>
                    <a:pt x="749" y="35"/>
                    <a:pt x="652" y="68"/>
                  </a:cubicBezTo>
                  <a:cubicBezTo>
                    <a:pt x="588" y="84"/>
                    <a:pt x="594" y="174"/>
                    <a:pt x="641" y="201"/>
                  </a:cubicBezTo>
                  <a:cubicBezTo>
                    <a:pt x="641" y="466"/>
                    <a:pt x="625" y="730"/>
                    <a:pt x="647" y="985"/>
                  </a:cubicBezTo>
                  <a:cubicBezTo>
                    <a:pt x="647" y="1027"/>
                    <a:pt x="652" y="1075"/>
                    <a:pt x="657" y="1117"/>
                  </a:cubicBezTo>
                  <a:cubicBezTo>
                    <a:pt x="622" y="1101"/>
                    <a:pt x="586" y="1094"/>
                    <a:pt x="551" y="1094"/>
                  </a:cubicBezTo>
                  <a:cubicBezTo>
                    <a:pt x="254" y="1094"/>
                    <a:pt x="0" y="1604"/>
                    <a:pt x="403" y="1737"/>
                  </a:cubicBezTo>
                  <a:cubicBezTo>
                    <a:pt x="442" y="1749"/>
                    <a:pt x="479" y="1754"/>
                    <a:pt x="514" y="1754"/>
                  </a:cubicBezTo>
                  <a:cubicBezTo>
                    <a:pt x="679" y="1754"/>
                    <a:pt x="796" y="1629"/>
                    <a:pt x="827" y="1445"/>
                  </a:cubicBezTo>
                  <a:cubicBezTo>
                    <a:pt x="848" y="1297"/>
                    <a:pt x="805" y="1138"/>
                    <a:pt x="784" y="985"/>
                  </a:cubicBezTo>
                  <a:cubicBezTo>
                    <a:pt x="758" y="767"/>
                    <a:pt x="774" y="534"/>
                    <a:pt x="774" y="312"/>
                  </a:cubicBezTo>
                  <a:lnTo>
                    <a:pt x="774" y="312"/>
                  </a:lnTo>
                  <a:cubicBezTo>
                    <a:pt x="890" y="388"/>
                    <a:pt x="1037" y="441"/>
                    <a:pt x="1175" y="441"/>
                  </a:cubicBezTo>
                  <a:cubicBezTo>
                    <a:pt x="1288" y="441"/>
                    <a:pt x="1394" y="405"/>
                    <a:pt x="1473" y="317"/>
                  </a:cubicBezTo>
                  <a:cubicBezTo>
                    <a:pt x="1512" y="268"/>
                    <a:pt x="1492" y="200"/>
                    <a:pt x="1441" y="200"/>
                  </a:cubicBezTo>
                  <a:cubicBezTo>
                    <a:pt x="1438" y="200"/>
                    <a:pt x="1434" y="200"/>
                    <a:pt x="1430" y="201"/>
                  </a:cubicBezTo>
                  <a:cubicBezTo>
                    <a:pt x="1245" y="201"/>
                    <a:pt x="1197" y="68"/>
                    <a:pt x="1044" y="21"/>
                  </a:cubicBezTo>
                  <a:cubicBezTo>
                    <a:pt x="1002" y="7"/>
                    <a:pt x="963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1465037" y="2413506"/>
              <a:ext cx="173314" cy="199044"/>
            </a:xfrm>
            <a:custGeom>
              <a:avLst/>
              <a:gdLst/>
              <a:ahLst/>
              <a:cxnLst/>
              <a:rect l="l" t="t" r="r" b="b"/>
              <a:pathLst>
                <a:path w="1657" h="1903" extrusionOk="0">
                  <a:moveTo>
                    <a:pt x="931" y="0"/>
                  </a:moveTo>
                  <a:cubicBezTo>
                    <a:pt x="839" y="0"/>
                    <a:pt x="754" y="29"/>
                    <a:pt x="655" y="63"/>
                  </a:cubicBezTo>
                  <a:cubicBezTo>
                    <a:pt x="586" y="90"/>
                    <a:pt x="597" y="169"/>
                    <a:pt x="639" y="196"/>
                  </a:cubicBezTo>
                  <a:cubicBezTo>
                    <a:pt x="639" y="455"/>
                    <a:pt x="634" y="720"/>
                    <a:pt x="650" y="985"/>
                  </a:cubicBezTo>
                  <a:cubicBezTo>
                    <a:pt x="650" y="1027"/>
                    <a:pt x="655" y="1069"/>
                    <a:pt x="660" y="1117"/>
                  </a:cubicBezTo>
                  <a:cubicBezTo>
                    <a:pt x="623" y="1100"/>
                    <a:pt x="586" y="1093"/>
                    <a:pt x="549" y="1093"/>
                  </a:cubicBezTo>
                  <a:cubicBezTo>
                    <a:pt x="250" y="1093"/>
                    <a:pt x="0" y="1594"/>
                    <a:pt x="401" y="1726"/>
                  </a:cubicBezTo>
                  <a:cubicBezTo>
                    <a:pt x="440" y="1738"/>
                    <a:pt x="477" y="1744"/>
                    <a:pt x="512" y="1744"/>
                  </a:cubicBezTo>
                  <a:cubicBezTo>
                    <a:pt x="681" y="1744"/>
                    <a:pt x="798" y="1615"/>
                    <a:pt x="825" y="1435"/>
                  </a:cubicBezTo>
                  <a:cubicBezTo>
                    <a:pt x="846" y="1281"/>
                    <a:pt x="798" y="1122"/>
                    <a:pt x="788" y="974"/>
                  </a:cubicBezTo>
                  <a:cubicBezTo>
                    <a:pt x="761" y="757"/>
                    <a:pt x="772" y="524"/>
                    <a:pt x="772" y="302"/>
                  </a:cubicBezTo>
                  <a:lnTo>
                    <a:pt x="772" y="302"/>
                  </a:lnTo>
                  <a:cubicBezTo>
                    <a:pt x="885" y="378"/>
                    <a:pt x="1028" y="430"/>
                    <a:pt x="1163" y="430"/>
                  </a:cubicBezTo>
                  <a:cubicBezTo>
                    <a:pt x="1261" y="430"/>
                    <a:pt x="1356" y="403"/>
                    <a:pt x="1434" y="339"/>
                  </a:cubicBezTo>
                  <a:lnTo>
                    <a:pt x="1450" y="354"/>
                  </a:lnTo>
                  <a:cubicBezTo>
                    <a:pt x="1450" y="614"/>
                    <a:pt x="1444" y="879"/>
                    <a:pt x="1455" y="1144"/>
                  </a:cubicBezTo>
                  <a:cubicBezTo>
                    <a:pt x="1455" y="1181"/>
                    <a:pt x="1460" y="1223"/>
                    <a:pt x="1471" y="1265"/>
                  </a:cubicBezTo>
                  <a:cubicBezTo>
                    <a:pt x="1435" y="1250"/>
                    <a:pt x="1399" y="1243"/>
                    <a:pt x="1363" y="1243"/>
                  </a:cubicBezTo>
                  <a:cubicBezTo>
                    <a:pt x="1063" y="1243"/>
                    <a:pt x="809" y="1752"/>
                    <a:pt x="1211" y="1885"/>
                  </a:cubicBezTo>
                  <a:cubicBezTo>
                    <a:pt x="1250" y="1897"/>
                    <a:pt x="1286" y="1903"/>
                    <a:pt x="1321" y="1903"/>
                  </a:cubicBezTo>
                  <a:cubicBezTo>
                    <a:pt x="1488" y="1903"/>
                    <a:pt x="1609" y="1774"/>
                    <a:pt x="1635" y="1594"/>
                  </a:cubicBezTo>
                  <a:cubicBezTo>
                    <a:pt x="1656" y="1446"/>
                    <a:pt x="1614" y="1281"/>
                    <a:pt x="1593" y="1133"/>
                  </a:cubicBezTo>
                  <a:cubicBezTo>
                    <a:pt x="1577" y="958"/>
                    <a:pt x="1582" y="783"/>
                    <a:pt x="1582" y="577"/>
                  </a:cubicBezTo>
                  <a:lnTo>
                    <a:pt x="1587" y="577"/>
                  </a:lnTo>
                  <a:lnTo>
                    <a:pt x="1587" y="360"/>
                  </a:lnTo>
                  <a:cubicBezTo>
                    <a:pt x="1587" y="254"/>
                    <a:pt x="1608" y="227"/>
                    <a:pt x="1497" y="201"/>
                  </a:cubicBezTo>
                  <a:cubicBezTo>
                    <a:pt x="1423" y="180"/>
                    <a:pt x="1322" y="185"/>
                    <a:pt x="1259" y="148"/>
                  </a:cubicBezTo>
                  <a:cubicBezTo>
                    <a:pt x="1185" y="100"/>
                    <a:pt x="1132" y="42"/>
                    <a:pt x="1047" y="16"/>
                  </a:cubicBezTo>
                  <a:cubicBezTo>
                    <a:pt x="1006" y="5"/>
                    <a:pt x="96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1850997" y="2759718"/>
              <a:ext cx="158461" cy="183250"/>
            </a:xfrm>
            <a:custGeom>
              <a:avLst/>
              <a:gdLst/>
              <a:ahLst/>
              <a:cxnLst/>
              <a:rect l="l" t="t" r="r" b="b"/>
              <a:pathLst>
                <a:path w="1515" h="1752" extrusionOk="0">
                  <a:moveTo>
                    <a:pt x="925" y="1"/>
                  </a:moveTo>
                  <a:cubicBezTo>
                    <a:pt x="832" y="1"/>
                    <a:pt x="750" y="29"/>
                    <a:pt x="651" y="63"/>
                  </a:cubicBezTo>
                  <a:cubicBezTo>
                    <a:pt x="582" y="85"/>
                    <a:pt x="593" y="169"/>
                    <a:pt x="641" y="196"/>
                  </a:cubicBezTo>
                  <a:cubicBezTo>
                    <a:pt x="641" y="461"/>
                    <a:pt x="625" y="725"/>
                    <a:pt x="646" y="985"/>
                  </a:cubicBezTo>
                  <a:cubicBezTo>
                    <a:pt x="646" y="1022"/>
                    <a:pt x="651" y="1070"/>
                    <a:pt x="657" y="1117"/>
                  </a:cubicBezTo>
                  <a:cubicBezTo>
                    <a:pt x="620" y="1101"/>
                    <a:pt x="583" y="1093"/>
                    <a:pt x="546" y="1093"/>
                  </a:cubicBezTo>
                  <a:cubicBezTo>
                    <a:pt x="248" y="1093"/>
                    <a:pt x="1" y="1600"/>
                    <a:pt x="397" y="1732"/>
                  </a:cubicBezTo>
                  <a:cubicBezTo>
                    <a:pt x="438" y="1745"/>
                    <a:pt x="478" y="1751"/>
                    <a:pt x="514" y="1751"/>
                  </a:cubicBezTo>
                  <a:cubicBezTo>
                    <a:pt x="680" y="1751"/>
                    <a:pt x="795" y="1623"/>
                    <a:pt x="821" y="1440"/>
                  </a:cubicBezTo>
                  <a:cubicBezTo>
                    <a:pt x="842" y="1292"/>
                    <a:pt x="805" y="1133"/>
                    <a:pt x="784" y="980"/>
                  </a:cubicBezTo>
                  <a:cubicBezTo>
                    <a:pt x="757" y="762"/>
                    <a:pt x="773" y="535"/>
                    <a:pt x="773" y="307"/>
                  </a:cubicBezTo>
                  <a:lnTo>
                    <a:pt x="773" y="307"/>
                  </a:lnTo>
                  <a:cubicBezTo>
                    <a:pt x="887" y="383"/>
                    <a:pt x="1034" y="438"/>
                    <a:pt x="1173" y="438"/>
                  </a:cubicBezTo>
                  <a:cubicBezTo>
                    <a:pt x="1285" y="438"/>
                    <a:pt x="1392" y="402"/>
                    <a:pt x="1472" y="312"/>
                  </a:cubicBezTo>
                  <a:cubicBezTo>
                    <a:pt x="1515" y="270"/>
                    <a:pt x="1488" y="196"/>
                    <a:pt x="1425" y="196"/>
                  </a:cubicBezTo>
                  <a:cubicBezTo>
                    <a:pt x="1239" y="196"/>
                    <a:pt x="1197" y="63"/>
                    <a:pt x="1043" y="16"/>
                  </a:cubicBezTo>
                  <a:cubicBezTo>
                    <a:pt x="1001" y="5"/>
                    <a:pt x="962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2322935" y="2754174"/>
              <a:ext cx="496408" cy="495257"/>
            </a:xfrm>
            <a:custGeom>
              <a:avLst/>
              <a:gdLst/>
              <a:ahLst/>
              <a:cxnLst/>
              <a:rect l="l" t="t" r="r" b="b"/>
              <a:pathLst>
                <a:path w="4746" h="4735" extrusionOk="0">
                  <a:moveTo>
                    <a:pt x="3890" y="1"/>
                  </a:moveTo>
                  <a:cubicBezTo>
                    <a:pt x="2833" y="1"/>
                    <a:pt x="1171" y="259"/>
                    <a:pt x="1171" y="259"/>
                  </a:cubicBezTo>
                  <a:cubicBezTo>
                    <a:pt x="1171" y="259"/>
                    <a:pt x="64" y="4533"/>
                    <a:pt x="0" y="4735"/>
                  </a:cubicBezTo>
                  <a:lnTo>
                    <a:pt x="3962" y="4735"/>
                  </a:lnTo>
                  <a:cubicBezTo>
                    <a:pt x="3962" y="4735"/>
                    <a:pt x="4746" y="747"/>
                    <a:pt x="4746" y="222"/>
                  </a:cubicBezTo>
                  <a:cubicBezTo>
                    <a:pt x="4746" y="57"/>
                    <a:pt x="4384" y="1"/>
                    <a:pt x="3890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2120123" y="3035537"/>
              <a:ext cx="593786" cy="1568402"/>
            </a:xfrm>
            <a:custGeom>
              <a:avLst/>
              <a:gdLst/>
              <a:ahLst/>
              <a:cxnLst/>
              <a:rect l="l" t="t" r="r" b="b"/>
              <a:pathLst>
                <a:path w="5677" h="14995" extrusionOk="0">
                  <a:moveTo>
                    <a:pt x="4503" y="1"/>
                  </a:moveTo>
                  <a:cubicBezTo>
                    <a:pt x="4436" y="1"/>
                    <a:pt x="4375" y="38"/>
                    <a:pt x="4360" y="127"/>
                  </a:cubicBezTo>
                  <a:cubicBezTo>
                    <a:pt x="4196" y="1245"/>
                    <a:pt x="3931" y="2352"/>
                    <a:pt x="3735" y="3464"/>
                  </a:cubicBezTo>
                  <a:cubicBezTo>
                    <a:pt x="3528" y="4661"/>
                    <a:pt x="3396" y="5874"/>
                    <a:pt x="3205" y="7071"/>
                  </a:cubicBezTo>
                  <a:cubicBezTo>
                    <a:pt x="3009" y="8278"/>
                    <a:pt x="2850" y="9486"/>
                    <a:pt x="2660" y="10693"/>
                  </a:cubicBezTo>
                  <a:cubicBezTo>
                    <a:pt x="2501" y="11673"/>
                    <a:pt x="2225" y="12706"/>
                    <a:pt x="2337" y="13707"/>
                  </a:cubicBezTo>
                  <a:cubicBezTo>
                    <a:pt x="1869" y="13533"/>
                    <a:pt x="1431" y="13365"/>
                    <a:pt x="973" y="13365"/>
                  </a:cubicBezTo>
                  <a:cubicBezTo>
                    <a:pt x="736" y="13365"/>
                    <a:pt x="494" y="13410"/>
                    <a:pt x="239" y="13522"/>
                  </a:cubicBezTo>
                  <a:cubicBezTo>
                    <a:pt x="121" y="13574"/>
                    <a:pt x="185" y="13758"/>
                    <a:pt x="294" y="13758"/>
                  </a:cubicBezTo>
                  <a:cubicBezTo>
                    <a:pt x="307" y="13758"/>
                    <a:pt x="321" y="13755"/>
                    <a:pt x="335" y="13749"/>
                  </a:cubicBezTo>
                  <a:cubicBezTo>
                    <a:pt x="529" y="13676"/>
                    <a:pt x="728" y="13645"/>
                    <a:pt x="929" y="13645"/>
                  </a:cubicBezTo>
                  <a:cubicBezTo>
                    <a:pt x="1351" y="13645"/>
                    <a:pt x="1781" y="13785"/>
                    <a:pt x="2183" y="13972"/>
                  </a:cubicBezTo>
                  <a:cubicBezTo>
                    <a:pt x="1500" y="14136"/>
                    <a:pt x="806" y="14247"/>
                    <a:pt x="160" y="14533"/>
                  </a:cubicBezTo>
                  <a:cubicBezTo>
                    <a:pt x="1" y="14603"/>
                    <a:pt x="98" y="14822"/>
                    <a:pt x="247" y="14822"/>
                  </a:cubicBezTo>
                  <a:cubicBezTo>
                    <a:pt x="257" y="14822"/>
                    <a:pt x="266" y="14821"/>
                    <a:pt x="276" y="14819"/>
                  </a:cubicBezTo>
                  <a:cubicBezTo>
                    <a:pt x="1113" y="14623"/>
                    <a:pt x="1950" y="14554"/>
                    <a:pt x="2787" y="14321"/>
                  </a:cubicBezTo>
                  <a:cubicBezTo>
                    <a:pt x="2797" y="14316"/>
                    <a:pt x="2813" y="14316"/>
                    <a:pt x="2824" y="14306"/>
                  </a:cubicBezTo>
                  <a:cubicBezTo>
                    <a:pt x="2866" y="14332"/>
                    <a:pt x="2914" y="14353"/>
                    <a:pt x="2951" y="14380"/>
                  </a:cubicBezTo>
                  <a:cubicBezTo>
                    <a:pt x="3586" y="14740"/>
                    <a:pt x="4307" y="14957"/>
                    <a:pt x="5043" y="14994"/>
                  </a:cubicBezTo>
                  <a:cubicBezTo>
                    <a:pt x="5045" y="14994"/>
                    <a:pt x="5046" y="14994"/>
                    <a:pt x="5048" y="14994"/>
                  </a:cubicBezTo>
                  <a:cubicBezTo>
                    <a:pt x="5171" y="14994"/>
                    <a:pt x="5216" y="14813"/>
                    <a:pt x="5112" y="14761"/>
                  </a:cubicBezTo>
                  <a:cubicBezTo>
                    <a:pt x="4677" y="14544"/>
                    <a:pt x="4196" y="14496"/>
                    <a:pt x="3724" y="14374"/>
                  </a:cubicBezTo>
                  <a:cubicBezTo>
                    <a:pt x="3576" y="14332"/>
                    <a:pt x="3428" y="14268"/>
                    <a:pt x="3290" y="14189"/>
                  </a:cubicBezTo>
                  <a:cubicBezTo>
                    <a:pt x="4042" y="13988"/>
                    <a:pt x="4831" y="13808"/>
                    <a:pt x="5514" y="13453"/>
                  </a:cubicBezTo>
                  <a:cubicBezTo>
                    <a:pt x="5677" y="13379"/>
                    <a:pt x="5616" y="13140"/>
                    <a:pt x="5451" y="13140"/>
                  </a:cubicBezTo>
                  <a:cubicBezTo>
                    <a:pt x="5449" y="13140"/>
                    <a:pt x="5447" y="13140"/>
                    <a:pt x="5445" y="13140"/>
                  </a:cubicBezTo>
                  <a:cubicBezTo>
                    <a:pt x="4513" y="13204"/>
                    <a:pt x="3586" y="13575"/>
                    <a:pt x="2691" y="13845"/>
                  </a:cubicBezTo>
                  <a:cubicBezTo>
                    <a:pt x="2686" y="13845"/>
                    <a:pt x="2686" y="13839"/>
                    <a:pt x="2681" y="13839"/>
                  </a:cubicBezTo>
                  <a:cubicBezTo>
                    <a:pt x="3115" y="11567"/>
                    <a:pt x="3523" y="9295"/>
                    <a:pt x="3883" y="7007"/>
                  </a:cubicBezTo>
                  <a:cubicBezTo>
                    <a:pt x="4063" y="5884"/>
                    <a:pt x="4185" y="4762"/>
                    <a:pt x="4349" y="3634"/>
                  </a:cubicBezTo>
                  <a:cubicBezTo>
                    <a:pt x="4513" y="2511"/>
                    <a:pt x="4820" y="1319"/>
                    <a:pt x="4704" y="175"/>
                  </a:cubicBezTo>
                  <a:cubicBezTo>
                    <a:pt x="4695" y="71"/>
                    <a:pt x="4594" y="1"/>
                    <a:pt x="45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2220954" y="2880631"/>
              <a:ext cx="731956" cy="438567"/>
            </a:xfrm>
            <a:custGeom>
              <a:avLst/>
              <a:gdLst/>
              <a:ahLst/>
              <a:cxnLst/>
              <a:rect l="l" t="t" r="r" b="b"/>
              <a:pathLst>
                <a:path w="6998" h="4193" extrusionOk="0">
                  <a:moveTo>
                    <a:pt x="6199" y="0"/>
                  </a:moveTo>
                  <a:cubicBezTo>
                    <a:pt x="6119" y="0"/>
                    <a:pt x="6041" y="4"/>
                    <a:pt x="5980" y="4"/>
                  </a:cubicBezTo>
                  <a:cubicBezTo>
                    <a:pt x="5398" y="4"/>
                    <a:pt x="4815" y="30"/>
                    <a:pt x="4233" y="51"/>
                  </a:cubicBezTo>
                  <a:cubicBezTo>
                    <a:pt x="3226" y="99"/>
                    <a:pt x="2119" y="57"/>
                    <a:pt x="1134" y="242"/>
                  </a:cubicBezTo>
                  <a:cubicBezTo>
                    <a:pt x="1087" y="253"/>
                    <a:pt x="1060" y="279"/>
                    <a:pt x="1049" y="311"/>
                  </a:cubicBezTo>
                  <a:cubicBezTo>
                    <a:pt x="1007" y="321"/>
                    <a:pt x="975" y="359"/>
                    <a:pt x="970" y="401"/>
                  </a:cubicBezTo>
                  <a:cubicBezTo>
                    <a:pt x="801" y="1593"/>
                    <a:pt x="239" y="2705"/>
                    <a:pt x="17" y="3886"/>
                  </a:cubicBezTo>
                  <a:cubicBezTo>
                    <a:pt x="1" y="3965"/>
                    <a:pt x="33" y="4045"/>
                    <a:pt x="138" y="4066"/>
                  </a:cubicBezTo>
                  <a:cubicBezTo>
                    <a:pt x="648" y="4164"/>
                    <a:pt x="1200" y="4193"/>
                    <a:pt x="1749" y="4193"/>
                  </a:cubicBezTo>
                  <a:cubicBezTo>
                    <a:pt x="2152" y="4193"/>
                    <a:pt x="2553" y="4177"/>
                    <a:pt x="2935" y="4161"/>
                  </a:cubicBezTo>
                  <a:cubicBezTo>
                    <a:pt x="3003" y="4159"/>
                    <a:pt x="3071" y="4158"/>
                    <a:pt x="3140" y="4158"/>
                  </a:cubicBezTo>
                  <a:cubicBezTo>
                    <a:pt x="3522" y="4158"/>
                    <a:pt x="3911" y="4189"/>
                    <a:pt x="4289" y="4189"/>
                  </a:cubicBezTo>
                  <a:cubicBezTo>
                    <a:pt x="4748" y="4189"/>
                    <a:pt x="5191" y="4143"/>
                    <a:pt x="5583" y="3939"/>
                  </a:cubicBezTo>
                  <a:cubicBezTo>
                    <a:pt x="5591" y="3943"/>
                    <a:pt x="5600" y="3945"/>
                    <a:pt x="5610" y="3945"/>
                  </a:cubicBezTo>
                  <a:cubicBezTo>
                    <a:pt x="5728" y="3945"/>
                    <a:pt x="5955" y="3636"/>
                    <a:pt x="5964" y="3499"/>
                  </a:cubicBezTo>
                  <a:cubicBezTo>
                    <a:pt x="6060" y="2715"/>
                    <a:pt x="6531" y="1984"/>
                    <a:pt x="6690" y="1195"/>
                  </a:cubicBezTo>
                  <a:cubicBezTo>
                    <a:pt x="6769" y="846"/>
                    <a:pt x="6997" y="311"/>
                    <a:pt x="6573" y="67"/>
                  </a:cubicBezTo>
                  <a:cubicBezTo>
                    <a:pt x="6483" y="11"/>
                    <a:pt x="6337" y="0"/>
                    <a:pt x="61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" name="Google Shape;271;p32"/>
            <p:cNvGrpSpPr/>
            <p:nvPr/>
          </p:nvGrpSpPr>
          <p:grpSpPr>
            <a:xfrm>
              <a:off x="785856" y="539540"/>
              <a:ext cx="2642878" cy="980773"/>
              <a:chOff x="481056" y="539540"/>
              <a:chExt cx="2642878" cy="980773"/>
            </a:xfrm>
          </p:grpSpPr>
          <p:grpSp>
            <p:nvGrpSpPr>
              <p:cNvPr id="272" name="Google Shape;272;p32"/>
              <p:cNvGrpSpPr/>
              <p:nvPr/>
            </p:nvGrpSpPr>
            <p:grpSpPr>
              <a:xfrm rot="5597426">
                <a:off x="1786994" y="533674"/>
                <a:ext cx="245547" cy="272515"/>
                <a:chOff x="4804227" y="611854"/>
                <a:chExt cx="245535" cy="272502"/>
              </a:xfrm>
            </p:grpSpPr>
            <p:sp>
              <p:nvSpPr>
                <p:cNvPr id="273" name="Google Shape;273;p32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2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" name="Google Shape;275;p32"/>
              <p:cNvGrpSpPr/>
              <p:nvPr/>
            </p:nvGrpSpPr>
            <p:grpSpPr>
              <a:xfrm rot="4759294">
                <a:off x="514929" y="799873"/>
                <a:ext cx="245539" cy="272506"/>
                <a:chOff x="4804227" y="611854"/>
                <a:chExt cx="245535" cy="272502"/>
              </a:xfrm>
            </p:grpSpPr>
            <p:sp>
              <p:nvSpPr>
                <p:cNvPr id="276" name="Google Shape;276;p32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2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8" name="Google Shape;278;p32"/>
              <p:cNvGrpSpPr/>
              <p:nvPr/>
            </p:nvGrpSpPr>
            <p:grpSpPr>
              <a:xfrm rot="6373440">
                <a:off x="2836034" y="1228109"/>
                <a:ext cx="245541" cy="272508"/>
                <a:chOff x="4804227" y="611854"/>
                <a:chExt cx="245535" cy="272502"/>
              </a:xfrm>
            </p:grpSpPr>
            <p:sp>
              <p:nvSpPr>
                <p:cNvPr id="279" name="Google Shape;279;p32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2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9" r:id="rId6"/>
    <p:sldLayoutId id="2147483676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>
            <a:off x="825125" y="802487"/>
            <a:ext cx="7309207" cy="237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DSA3101 - 2310</a:t>
            </a:r>
            <a:br>
              <a:rPr lang="en" dirty="0"/>
            </a:br>
            <a:r>
              <a:rPr lang="en" dirty="0"/>
              <a:t>Frontend</a:t>
            </a:r>
            <a:br>
              <a:rPr lang="en" dirty="0"/>
            </a:br>
            <a:r>
              <a:rPr lang="en" dirty="0"/>
              <a:t>OCR Extraction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>
            <a:off x="713225" y="3585225"/>
            <a:ext cx="4006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sz="1600" dirty="0"/>
          </a:p>
        </p:txBody>
      </p:sp>
      <p:cxnSp>
        <p:nvCxnSpPr>
          <p:cNvPr id="293" name="Google Shape;293;p36"/>
          <p:cNvCxnSpPr/>
          <p:nvPr/>
        </p:nvCxnSpPr>
        <p:spPr>
          <a:xfrm>
            <a:off x="825125" y="3494502"/>
            <a:ext cx="356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Extract Text from Images Quickly Using Keras-OCR Pipeline">
            <a:extLst>
              <a:ext uri="{FF2B5EF4-FFF2-40B4-BE49-F238E27FC236}">
                <a16:creationId xmlns:a16="http://schemas.microsoft.com/office/drawing/2014/main" id="{80BAB3CC-994E-5822-8824-2DC4D10A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725" y="3355434"/>
            <a:ext cx="4046079" cy="137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634275" y="106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Latha"/>
              </a:rPr>
              <a:t>Client Needs</a:t>
            </a:r>
            <a:endParaRPr lang="en-SG" sz="320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FEFFC59A-E56E-8477-F623-A308CD7B86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164975"/>
              </p:ext>
            </p:extLst>
          </p:nvPr>
        </p:nvGraphicFramePr>
        <p:xfrm>
          <a:off x="1219768" y="282343"/>
          <a:ext cx="6312087" cy="480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959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634275" y="106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Latha"/>
              </a:rPr>
              <a:t>OCR system</a:t>
            </a:r>
            <a:endParaRPr lang="en-SG" sz="320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5" name="Picture 14" descr="Close-up of a machine with a display&#10;&#10;Description automatically generated">
            <a:extLst>
              <a:ext uri="{FF2B5EF4-FFF2-40B4-BE49-F238E27FC236}">
                <a16:creationId xmlns:a16="http://schemas.microsoft.com/office/drawing/2014/main" id="{02D55626-D80C-19E7-AA6B-1FB6C766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53" t="18347" r="10173" b="13642"/>
          <a:stretch/>
        </p:blipFill>
        <p:spPr>
          <a:xfrm rot="840000">
            <a:off x="309267" y="2291481"/>
            <a:ext cx="4153537" cy="2334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C8D20E-F409-B7AC-A804-43D51BF75EAE}"/>
              </a:ext>
            </a:extLst>
          </p:cNvPr>
          <p:cNvSpPr/>
          <p:nvPr/>
        </p:nvSpPr>
        <p:spPr>
          <a:xfrm>
            <a:off x="1550544" y="2838764"/>
            <a:ext cx="2351580" cy="1246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1BFB9D-A58D-6911-CB15-98298FE74EC3}"/>
              </a:ext>
            </a:extLst>
          </p:cNvPr>
          <p:cNvCxnSpPr/>
          <p:nvPr/>
        </p:nvCxnSpPr>
        <p:spPr>
          <a:xfrm flipV="1">
            <a:off x="3899317" y="3057058"/>
            <a:ext cx="2141719" cy="22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850CB1-42BF-24A6-3DDA-D282AD3BCD51}"/>
              </a:ext>
            </a:extLst>
          </p:cNvPr>
          <p:cNvSpPr txBox="1"/>
          <p:nvPr/>
        </p:nvSpPr>
        <p:spPr>
          <a:xfrm>
            <a:off x="6038224" y="2726337"/>
            <a:ext cx="274319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Gross weight – 740kg</a:t>
            </a:r>
          </a:p>
          <a:p>
            <a:pPr marL="285750" indent="-285750">
              <a:buChar char="•"/>
            </a:pPr>
            <a:r>
              <a:rPr lang="en-US"/>
              <a:t>Location : …</a:t>
            </a:r>
          </a:p>
          <a:p>
            <a:pPr marL="285750" indent="-285750">
              <a:buChar char="•"/>
            </a:pPr>
            <a:r>
              <a:rPr lang="en-US"/>
              <a:t>Time : ...</a:t>
            </a:r>
          </a:p>
        </p:txBody>
      </p:sp>
      <p:pic>
        <p:nvPicPr>
          <p:cNvPr id="19" name="Picture 18" descr="Phone icon Telephone icon symbol in hand for app and ...">
            <a:extLst>
              <a:ext uri="{FF2B5EF4-FFF2-40B4-BE49-F238E27FC236}">
                <a16:creationId xmlns:a16="http://schemas.microsoft.com/office/drawing/2014/main" id="{C7D86321-2C4E-4EEB-A5BC-87BF00474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90" y="576185"/>
            <a:ext cx="1630182" cy="16208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5D31FE-9DE4-0158-2D49-1187E952B0F7}"/>
              </a:ext>
            </a:extLst>
          </p:cNvPr>
          <p:cNvCxnSpPr/>
          <p:nvPr/>
        </p:nvCxnSpPr>
        <p:spPr>
          <a:xfrm>
            <a:off x="2114550" y="1360357"/>
            <a:ext cx="764499" cy="1457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FDDE99-1CD3-07E7-0775-5A3E1F633C40}"/>
              </a:ext>
            </a:extLst>
          </p:cNvPr>
          <p:cNvSpPr txBox="1"/>
          <p:nvPr/>
        </p:nvSpPr>
        <p:spPr>
          <a:xfrm>
            <a:off x="2389057" y="166765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Phone takes a picture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E5B8B5-6837-A52F-E413-791353C66961}"/>
              </a:ext>
            </a:extLst>
          </p:cNvPr>
          <p:cNvSpPr txBox="1"/>
          <p:nvPr/>
        </p:nvSpPr>
        <p:spPr>
          <a:xfrm>
            <a:off x="4080135" y="279191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Information extracted</a:t>
            </a:r>
          </a:p>
        </p:txBody>
      </p:sp>
    </p:spTree>
    <p:extLst>
      <p:ext uri="{BB962C8B-B14F-4D97-AF65-F5344CB8AC3E}">
        <p14:creationId xmlns:p14="http://schemas.microsoft.com/office/powerpoint/2010/main" val="404367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are UX personas and what are they used for? - UX Design Institute">
            <a:extLst>
              <a:ext uri="{FF2B5EF4-FFF2-40B4-BE49-F238E27FC236}">
                <a16:creationId xmlns:a16="http://schemas.microsoft.com/office/drawing/2014/main" id="{7FB98478-F971-744F-D74C-1E3BC7CF1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6" y="1261433"/>
            <a:ext cx="4430762" cy="22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87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634275" y="106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b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Latha" panose="020B0604020202020204" pitchFamily="34" charset="0"/>
              </a:rPr>
              <a:t>User Persona</a:t>
            </a:r>
            <a:endParaRPr lang="en-SG" sz="240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7" name="Picture 6" descr="operator icon – Morlando Crane">
            <a:extLst>
              <a:ext uri="{FF2B5EF4-FFF2-40B4-BE49-F238E27FC236}">
                <a16:creationId xmlns:a16="http://schemas.microsoft.com/office/drawing/2014/main" id="{FC3EE34B-F044-ECCF-3830-58197107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65" y="923996"/>
            <a:ext cx="775286" cy="73781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F57D58-12E4-F74C-62E2-43018BB8E2CC}"/>
              </a:ext>
            </a:extLst>
          </p:cNvPr>
          <p:cNvSpPr/>
          <p:nvPr/>
        </p:nvSpPr>
        <p:spPr>
          <a:xfrm>
            <a:off x="3902127" y="852565"/>
            <a:ext cx="983729" cy="86193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6B5049-5D8E-3938-AD1D-68A4E50133BC}"/>
              </a:ext>
            </a:extLst>
          </p:cNvPr>
          <p:cNvSpPr/>
          <p:nvPr/>
        </p:nvSpPr>
        <p:spPr>
          <a:xfrm>
            <a:off x="1007150" y="1883137"/>
            <a:ext cx="3354049" cy="10680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Arial"/>
              </a:rPr>
              <a:t>Daily Task</a:t>
            </a: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Waste Collection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RFID Handling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D31C44-5BD8-CFDD-F0AC-BF087763C34A}"/>
              </a:ext>
            </a:extLst>
          </p:cNvPr>
          <p:cNvSpPr/>
          <p:nvPr/>
        </p:nvSpPr>
        <p:spPr>
          <a:xfrm>
            <a:off x="4464256" y="1883136"/>
            <a:ext cx="3354049" cy="10680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Arial"/>
              </a:rPr>
              <a:t>Pain Points</a:t>
            </a: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Efficiency </a:t>
            </a:r>
          </a:p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Data Inaccuracies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4A7D6-17F9-BFCB-D120-FE53FA7DCAF5}"/>
              </a:ext>
            </a:extLst>
          </p:cNvPr>
          <p:cNvSpPr txBox="1"/>
          <p:nvPr/>
        </p:nvSpPr>
        <p:spPr>
          <a:xfrm>
            <a:off x="1010787" y="3569744"/>
            <a:ext cx="71872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B74AFA-8BCB-61E6-ADC6-F994C82D6C11}"/>
              </a:ext>
            </a:extLst>
          </p:cNvPr>
          <p:cNvSpPr/>
          <p:nvPr/>
        </p:nvSpPr>
        <p:spPr>
          <a:xfrm>
            <a:off x="1009844" y="3083530"/>
            <a:ext cx="6809558" cy="1640393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cs typeface="Arial"/>
              </a:rPr>
              <a:t>Goal:</a:t>
            </a:r>
          </a:p>
          <a:p>
            <a:pPr algn="ctr"/>
            <a:r>
              <a:rPr lang="en-US" sz="2400">
                <a:solidFill>
                  <a:srgbClr val="000000"/>
                </a:solidFill>
                <a:cs typeface="Arial"/>
              </a:rPr>
              <a:t> Effectively tackle inefficiencies and rectify data inaccuracies.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- OCR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748411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218" name="Picture 2" descr="Features - Free ui icons">
            <a:extLst>
              <a:ext uri="{FF2B5EF4-FFF2-40B4-BE49-F238E27FC236}">
                <a16:creationId xmlns:a16="http://schemas.microsoft.com/office/drawing/2014/main" id="{33E40CF9-8137-5166-9BD2-B0FBDA91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407" y="13335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9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Permissions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sz="2800"/>
              <a:t>Enable browser permissions for camera and location</a:t>
            </a:r>
            <a:endParaRPr lang="en-US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83A4FF-384A-3EB3-AE36-AE849ACB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99" y="1605642"/>
            <a:ext cx="3543300" cy="895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27D0E-04B2-0454-35C4-DAB21517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51" y="2800162"/>
            <a:ext cx="3586358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76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Instruction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74489" y="1442130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240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/>
              <a:t>Image of how the photo should be taken for OCR extraction to happen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/>
              <a:t>Proceed button </a:t>
            </a:r>
            <a:r>
              <a:rPr lang="en-US" sz="2400">
                <a:sym typeface="Wingdings" panose="05000000000000000000" pitchFamily="2" charset="2"/>
              </a:rPr>
              <a:t> User clicks on it and we bring them to capture feature</a:t>
            </a:r>
            <a:endParaRPr lang="en-US" sz="240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device&#10;&#10;Description automatically generated">
            <a:extLst>
              <a:ext uri="{FF2B5EF4-FFF2-40B4-BE49-F238E27FC236}">
                <a16:creationId xmlns:a16="http://schemas.microsoft.com/office/drawing/2014/main" id="{D67598C1-0F61-50D9-9E29-6FA112A1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47" y="1031522"/>
            <a:ext cx="26479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Session Selection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4084014" cy="3545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SG" sz="2800"/>
              <a:t>We will ask the user to select the session, either </a:t>
            </a:r>
            <a:r>
              <a:rPr lang="en-SG" sz="2800" b="1"/>
              <a:t>morning</a:t>
            </a:r>
            <a:r>
              <a:rPr lang="en-SG" sz="2800"/>
              <a:t> or </a:t>
            </a:r>
            <a:r>
              <a:rPr lang="en-SG" sz="2800" b="1"/>
              <a:t>afternoon</a:t>
            </a:r>
            <a:r>
              <a:rPr lang="en-SG" sz="2800"/>
              <a:t>.</a:t>
            </a:r>
            <a:endParaRPr lang="en-US"/>
          </a:p>
          <a:p>
            <a:pPr indent="-457200" algn="l">
              <a:buFont typeface="Arial"/>
              <a:buChar char="•"/>
            </a:pPr>
            <a:r>
              <a:rPr lang="en-US" sz="2800"/>
              <a:t>Default selected based on time of day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1F34C1B7-3DB4-BA89-F7CF-C70A0766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11" y="1150288"/>
            <a:ext cx="3258255" cy="1421462"/>
          </a:xfrm>
          <a:prstGeom prst="rect">
            <a:avLst/>
          </a:prstGeom>
        </p:spPr>
      </p:pic>
      <p:pic>
        <p:nvPicPr>
          <p:cNvPr id="4098" name="Picture 2" descr="Morning Afternoon Evening Vector Art, Icons, and Graphics for Free Download">
            <a:extLst>
              <a:ext uri="{FF2B5EF4-FFF2-40B4-BE49-F238E27FC236}">
                <a16:creationId xmlns:a16="http://schemas.microsoft.com/office/drawing/2014/main" id="{5ACFED25-59A4-496B-4766-6978CF05A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57550" y="2748608"/>
            <a:ext cx="1984575" cy="19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8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Reporting Type Selection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3" y="1598498"/>
            <a:ext cx="3919708" cy="3109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2800"/>
              <a:t>We will ask them to select the reporting type, if its either </a:t>
            </a:r>
            <a:r>
              <a:rPr lang="en-SG" sz="2800" b="1"/>
              <a:t>normal</a:t>
            </a:r>
            <a:r>
              <a:rPr lang="en-SG" sz="2800"/>
              <a:t> or </a:t>
            </a:r>
            <a:r>
              <a:rPr lang="en-SG" sz="2800" b="1"/>
              <a:t>base</a:t>
            </a:r>
            <a:r>
              <a:rPr lang="en-SG" sz="2800"/>
              <a:t> weight</a:t>
            </a:r>
            <a:endParaRPr lang="en-US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913697F-7D24-3138-366E-AD606F70A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14" y="1790049"/>
            <a:ext cx="3296475" cy="156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6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177584" y="78878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Capture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845031" y="1013580"/>
            <a:ext cx="4029076" cy="4377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Guiding bounding box to tell user to align truck panel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/>
              <a:t>Capture icon to take image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845031" y="1164094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2627111-78D3-ACDD-A904-995B6BE9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60" y="639619"/>
            <a:ext cx="2409240" cy="40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1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720000" y="522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title" idx="4"/>
          </p:nvPr>
        </p:nvSpPr>
        <p:spPr>
          <a:xfrm>
            <a:off x="720000" y="179221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title" idx="5"/>
          </p:nvPr>
        </p:nvSpPr>
        <p:spPr>
          <a:xfrm>
            <a:off x="3343071" y="179221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title" idx="6"/>
          </p:nvPr>
        </p:nvSpPr>
        <p:spPr>
          <a:xfrm>
            <a:off x="5966150" y="1792214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ubTitle" idx="7"/>
          </p:nvPr>
        </p:nvSpPr>
        <p:spPr>
          <a:xfrm>
            <a:off x="720000" y="2767388"/>
            <a:ext cx="244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subTitle" idx="8"/>
          </p:nvPr>
        </p:nvSpPr>
        <p:spPr>
          <a:xfrm>
            <a:off x="3343075" y="2767388"/>
            <a:ext cx="244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Needs</a:t>
            </a:r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subTitle" idx="9"/>
          </p:nvPr>
        </p:nvSpPr>
        <p:spPr>
          <a:xfrm>
            <a:off x="5966150" y="2767388"/>
            <a:ext cx="244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C94B9-BCCD-793C-3137-E9F6AF307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260E63-F1EE-3FFA-D311-C4527450510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61779A-FD5C-E435-C7DD-BC2D07E783B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Confirm Image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553911" y="1292464"/>
            <a:ext cx="4812941" cy="319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/>
              <a:t>Users can either ‘</a:t>
            </a:r>
            <a:r>
              <a:rPr lang="en-US" sz="2400" b="1"/>
              <a:t>Confirm</a:t>
            </a:r>
            <a:r>
              <a:rPr lang="en-US" sz="2400"/>
              <a:t>’ or ‘</a:t>
            </a:r>
            <a:r>
              <a:rPr lang="en-US" sz="2400" b="1"/>
              <a:t>Retake</a:t>
            </a:r>
            <a:r>
              <a:rPr lang="en-US" sz="2400"/>
              <a:t>’ image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/>
              <a:t>If ‘</a:t>
            </a:r>
            <a:r>
              <a:rPr lang="en-US" sz="2400" b="1"/>
              <a:t>Retake</a:t>
            </a:r>
            <a:r>
              <a:rPr lang="en-US" sz="2400"/>
              <a:t>’, brings user back to upload page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/>
              <a:t>If ‘</a:t>
            </a:r>
            <a:r>
              <a:rPr lang="en-US" sz="2400" b="1"/>
              <a:t>Confirm</a:t>
            </a:r>
            <a:r>
              <a:rPr lang="en-US" sz="2400"/>
              <a:t>’, brings user to bin center selection page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    </a:t>
            </a:r>
            <a:r>
              <a:rPr lang="en-US" sz="2000"/>
              <a:t>(OCR Extraction happens simultaneously)</a:t>
            </a:r>
            <a:endParaRPr lang="en-SG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4FE8064D-F138-7D92-858A-8C161613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33" y="3436605"/>
            <a:ext cx="2743200" cy="471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D8948-B186-4EFD-443E-D533AE5E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33" y="3986301"/>
            <a:ext cx="2743200" cy="501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FA0568-B8FC-DF31-3355-BEC8EAFC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799" y="625929"/>
            <a:ext cx="178827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7" y="435473"/>
            <a:ext cx="5643399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Bin Center Selection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567297" y="1281360"/>
            <a:ext cx="4769815" cy="371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sz="20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Two</a:t>
            </a:r>
            <a:r>
              <a:rPr lang="en-US" sz="2000"/>
              <a:t> ways of selecting bin center: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/>
              <a:t>Toggling on map based on approximate location (Marker is highlighted </a:t>
            </a:r>
            <a:r>
              <a:rPr lang="en-US" sz="2000">
                <a:highlight>
                  <a:srgbClr val="00FF00"/>
                </a:highlight>
              </a:rPr>
              <a:t>green</a:t>
            </a:r>
            <a:r>
              <a:rPr lang="en-US" sz="2000"/>
              <a:t> upon selection)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/>
              <a:t>Dropdown method also allows users to select respective bin centers by name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/>
              <a:t>Dynamic changes (using either method changes the other)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6681E75F-4775-3A5B-B251-4E8E982A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55" y="1281360"/>
            <a:ext cx="2369256" cy="33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7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Results Page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/>
              <a:t>In this page, users can verify the results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Allow for manual input if extracted weight by OCR is wrong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‘Submit’ button allows for posting of results to be saved into the database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22C366D0-76FF-725C-EA89-54DD1C5F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677" y="1283406"/>
            <a:ext cx="1503649" cy="2259190"/>
          </a:xfrm>
          <a:prstGeom prst="rect">
            <a:avLst/>
          </a:prstGeom>
        </p:spPr>
      </p:pic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789079B-8B5E-59C8-99E2-18FF6C3AA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95" y="1283405"/>
            <a:ext cx="1535467" cy="2463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4D894-DFA3-B981-7EA5-20FB9D32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122" y="3856468"/>
            <a:ext cx="2743200" cy="4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8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Features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4063708" cy="3650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/>
              <a:t>Ability to take images in either landscape or portrait 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300"/>
              <a:t>If OCR extraction is rejected, users have the option to retake or skip (</a:t>
            </a:r>
            <a:r>
              <a:rPr lang="en-US" sz="2300">
                <a:highlight>
                  <a:srgbClr val="FFFF00"/>
                </a:highlight>
              </a:rPr>
              <a:t>Yellow button</a:t>
            </a:r>
            <a:r>
              <a:rPr lang="en-US" sz="2300"/>
              <a:t>) in case of time constraint, allowing for flexibility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D6D1850-817A-F688-1BC8-207B4373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33" y="344875"/>
            <a:ext cx="3686175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EA6E8-8939-4A93-F0A6-23583B8E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62" y="2153525"/>
            <a:ext cx="1909315" cy="26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Demo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" sz="2400" b="1"/>
              <a:t>OCR</a:t>
            </a:r>
            <a:endParaRPr lang="en-US"/>
          </a:p>
        </p:txBody>
      </p:sp>
      <p:pic>
        <p:nvPicPr>
          <p:cNvPr id="8196" name="Picture 4" descr="Demo - Free computer icons">
            <a:extLst>
              <a:ext uri="{FF2B5EF4-FFF2-40B4-BE49-F238E27FC236}">
                <a16:creationId xmlns:a16="http://schemas.microsoft.com/office/drawing/2014/main" id="{AC49680A-AEE2-ED77-280B-3B02B87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6" y="651816"/>
            <a:ext cx="3560294" cy="35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1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Demo – Scenario 1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CR Demo Scenario 1">
            <a:hlinkClick r:id="" action="ppaction://media"/>
            <a:extLst>
              <a:ext uri="{FF2B5EF4-FFF2-40B4-BE49-F238E27FC236}">
                <a16:creationId xmlns:a16="http://schemas.microsoft.com/office/drawing/2014/main" id="{ECCDE78E-963B-368A-2A95-3943548C1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5250" y="1635028"/>
            <a:ext cx="5463109" cy="3072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4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Demo – Scenario 2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CR Demo Scenario 2">
            <a:hlinkClick r:id="" action="ppaction://media"/>
            <a:extLst>
              <a:ext uri="{FF2B5EF4-FFF2-40B4-BE49-F238E27FC236}">
                <a16:creationId xmlns:a16="http://schemas.microsoft.com/office/drawing/2014/main" id="{9E4C1B98-D084-4176-828B-091C58853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800" y="1633818"/>
            <a:ext cx="5534400" cy="3113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00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Demo – Scenario 3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CR Demo Scenario 3">
            <a:hlinkClick r:id="" action="ppaction://media"/>
            <a:extLst>
              <a:ext uri="{FF2B5EF4-FFF2-40B4-BE49-F238E27FC236}">
                <a16:creationId xmlns:a16="http://schemas.microsoft.com/office/drawing/2014/main" id="{00FE3D7E-CCB1-7D37-FB59-AEDA7B849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0400" y="1598498"/>
            <a:ext cx="5594400" cy="31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uide to the Digital Analytics Program – Digital.gov">
            <a:extLst>
              <a:ext uri="{FF2B5EF4-FFF2-40B4-BE49-F238E27FC236}">
                <a16:creationId xmlns:a16="http://schemas.microsoft.com/office/drawing/2014/main" id="{518AE3EC-2D0D-E9E1-C0DC-0695830B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2" y="1119426"/>
            <a:ext cx="4725998" cy="24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4207965" y="3635082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- Analytics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18084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Picture 1659" descr="Smartphone icon color outline vector 15141284 Vector Art at Vecteezy">
            <a:extLst>
              <a:ext uri="{FF2B5EF4-FFF2-40B4-BE49-F238E27FC236}">
                <a16:creationId xmlns:a16="http://schemas.microsoft.com/office/drawing/2014/main" id="{16A82948-8C4E-2742-A4D4-2896588B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2800"/>
            <a:ext cx="1149350" cy="1149350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Flow chart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EF778B-49B8-7A5E-72F4-82E482E60D41}"/>
              </a:ext>
            </a:extLst>
          </p:cNvPr>
          <p:cNvSpPr txBox="1"/>
          <p:nvPr/>
        </p:nvSpPr>
        <p:spPr>
          <a:xfrm>
            <a:off x="2482645" y="3429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DC67473-EC21-0F35-3E5D-B49FBA9F8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920104"/>
              </p:ext>
            </p:extLst>
          </p:nvPr>
        </p:nvGraphicFramePr>
        <p:xfrm>
          <a:off x="956189" y="1972186"/>
          <a:ext cx="7226709" cy="3172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Close-up of a machine with a display&#10;&#10;Description automatically generated">
            <a:extLst>
              <a:ext uri="{FF2B5EF4-FFF2-40B4-BE49-F238E27FC236}">
                <a16:creationId xmlns:a16="http://schemas.microsoft.com/office/drawing/2014/main" id="{E87DACAB-0ACF-AAA9-D95B-A04917154A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153" t="18347" r="10173" b="13642"/>
          <a:stretch/>
        </p:blipFill>
        <p:spPr>
          <a:xfrm rot="840000">
            <a:off x="2930173" y="2311977"/>
            <a:ext cx="1218200" cy="685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04" name="Picture 1603" descr="Dashboard - Free business and finance icons">
            <a:extLst>
              <a:ext uri="{FF2B5EF4-FFF2-40B4-BE49-F238E27FC236}">
                <a16:creationId xmlns:a16="http://schemas.microsoft.com/office/drawing/2014/main" id="{5B86BB12-BCA1-1FF2-7AF1-0D05EAF06D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798" y="2094885"/>
            <a:ext cx="1147507" cy="1122721"/>
          </a:xfrm>
          <a:prstGeom prst="rect">
            <a:avLst/>
          </a:prstGeom>
        </p:spPr>
      </p:pic>
      <p:pic>
        <p:nvPicPr>
          <p:cNvPr id="1658" name="Picture 1657" descr="Database Basic Miscellany Lineal Color icon">
            <a:extLst>
              <a:ext uri="{FF2B5EF4-FFF2-40B4-BE49-F238E27FC236}">
                <a16:creationId xmlns:a16="http://schemas.microsoft.com/office/drawing/2014/main" id="{538B5624-BF22-E43F-2E67-1CB68562F8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8050" y="2095500"/>
            <a:ext cx="11303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1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720000" y="522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title" idx="4"/>
          </p:nvPr>
        </p:nvSpPr>
        <p:spPr>
          <a:xfrm>
            <a:off x="1087349" y="141570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title" idx="5"/>
          </p:nvPr>
        </p:nvSpPr>
        <p:spPr>
          <a:xfrm>
            <a:off x="3343071" y="1377873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title" idx="6"/>
          </p:nvPr>
        </p:nvSpPr>
        <p:spPr>
          <a:xfrm>
            <a:off x="6451059" y="1381882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ubTitle" idx="7"/>
          </p:nvPr>
        </p:nvSpPr>
        <p:spPr>
          <a:xfrm>
            <a:off x="457387" y="2353047"/>
            <a:ext cx="199462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- OCR</a:t>
            </a:r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subTitle" idx="8"/>
          </p:nvPr>
        </p:nvSpPr>
        <p:spPr>
          <a:xfrm>
            <a:off x="3037077" y="2353047"/>
            <a:ext cx="1600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OCR</a:t>
            </a:r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subTitle" idx="9"/>
          </p:nvPr>
        </p:nvSpPr>
        <p:spPr>
          <a:xfrm>
            <a:off x="5347854" y="2353047"/>
            <a:ext cx="318005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Features/Demo - Dashboard</a:t>
            </a:r>
            <a:endParaRPr/>
          </a:p>
        </p:txBody>
      </p:sp>
      <p:sp>
        <p:nvSpPr>
          <p:cNvPr id="8" name="Google Shape;370;p38">
            <a:extLst>
              <a:ext uri="{FF2B5EF4-FFF2-40B4-BE49-F238E27FC236}">
                <a16:creationId xmlns:a16="http://schemas.microsoft.com/office/drawing/2014/main" id="{E78D64E7-AFF1-C199-BE65-B0C13A4DB09D}"/>
              </a:ext>
            </a:extLst>
          </p:cNvPr>
          <p:cNvSpPr txBox="1">
            <a:spLocks/>
          </p:cNvSpPr>
          <p:nvPr/>
        </p:nvSpPr>
        <p:spPr>
          <a:xfrm>
            <a:off x="3343071" y="3137912"/>
            <a:ext cx="734700" cy="5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9" name="Google Shape;373;p38">
            <a:extLst>
              <a:ext uri="{FF2B5EF4-FFF2-40B4-BE49-F238E27FC236}">
                <a16:creationId xmlns:a16="http://schemas.microsoft.com/office/drawing/2014/main" id="{9B65B707-A2D3-9647-78C5-A1C5C4864E56}"/>
              </a:ext>
            </a:extLst>
          </p:cNvPr>
          <p:cNvSpPr txBox="1">
            <a:spLocks/>
          </p:cNvSpPr>
          <p:nvPr/>
        </p:nvSpPr>
        <p:spPr>
          <a:xfrm>
            <a:off x="3037077" y="4143772"/>
            <a:ext cx="16004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kbak One"/>
              <a:buNone/>
              <a:defRPr sz="2000" b="1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SG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354677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Aim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To provide the user with an easy way to access, sort and filter their data for further analysis.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Dashboard - Free business and finance icons">
            <a:extLst>
              <a:ext uri="{FF2B5EF4-FFF2-40B4-BE49-F238E27FC236}">
                <a16:creationId xmlns:a16="http://schemas.microsoft.com/office/drawing/2014/main" id="{4B7ADF43-D3FD-EF94-8D3B-13EDCEB9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06" y="1419071"/>
            <a:ext cx="2356253" cy="23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Automated Data Preprocessing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Based on the raw data fetched from the SQL, the dashboard will preprocess the data and present it to the user in a user-friendly manner</a:t>
            </a:r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7" name="Google Shape;447;p40"/>
          <p:cNvGrpSpPr/>
          <p:nvPr/>
        </p:nvGrpSpPr>
        <p:grpSpPr>
          <a:xfrm>
            <a:off x="4807197" y="989982"/>
            <a:ext cx="4069890" cy="3465758"/>
            <a:chOff x="4619900" y="775890"/>
            <a:chExt cx="4524111" cy="3852983"/>
          </a:xfrm>
        </p:grpSpPr>
        <p:grpSp>
          <p:nvGrpSpPr>
            <p:cNvPr id="448" name="Google Shape;448;p40"/>
            <p:cNvGrpSpPr/>
            <p:nvPr/>
          </p:nvGrpSpPr>
          <p:grpSpPr>
            <a:xfrm>
              <a:off x="5899887" y="775890"/>
              <a:ext cx="2681230" cy="1676324"/>
              <a:chOff x="5899887" y="775890"/>
              <a:chExt cx="2681230" cy="1676324"/>
            </a:xfrm>
          </p:grpSpPr>
          <p:grpSp>
            <p:nvGrpSpPr>
              <p:cNvPr id="449" name="Google Shape;449;p40"/>
              <p:cNvGrpSpPr/>
              <p:nvPr/>
            </p:nvGrpSpPr>
            <p:grpSpPr>
              <a:xfrm rot="6678411">
                <a:off x="7939462" y="1006101"/>
                <a:ext cx="245555" cy="272524"/>
                <a:chOff x="4804227" y="611854"/>
                <a:chExt cx="245535" cy="272502"/>
              </a:xfrm>
            </p:grpSpPr>
            <p:sp>
              <p:nvSpPr>
                <p:cNvPr id="450" name="Google Shape;450;p40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40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2" name="Google Shape;452;p40"/>
              <p:cNvGrpSpPr/>
              <p:nvPr/>
            </p:nvGrpSpPr>
            <p:grpSpPr>
              <a:xfrm rot="5597426">
                <a:off x="8315264" y="2185565"/>
                <a:ext cx="245547" cy="272515"/>
                <a:chOff x="4804227" y="611854"/>
                <a:chExt cx="245535" cy="272502"/>
              </a:xfrm>
            </p:grpSpPr>
            <p:sp>
              <p:nvSpPr>
                <p:cNvPr id="453" name="Google Shape;453;p40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40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5" name="Google Shape;455;p40"/>
              <p:cNvGrpSpPr/>
              <p:nvPr/>
            </p:nvGrpSpPr>
            <p:grpSpPr>
              <a:xfrm rot="5597426">
                <a:off x="5920194" y="770024"/>
                <a:ext cx="245547" cy="272515"/>
                <a:chOff x="4804227" y="611854"/>
                <a:chExt cx="245535" cy="272502"/>
              </a:xfrm>
            </p:grpSpPr>
            <p:sp>
              <p:nvSpPr>
                <p:cNvPr id="456" name="Google Shape;456;p40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40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58" name="Google Shape;458;p40"/>
              <p:cNvGrpSpPr/>
              <p:nvPr/>
            </p:nvGrpSpPr>
            <p:grpSpPr>
              <a:xfrm rot="6678466">
                <a:off x="6429909" y="1646202"/>
                <a:ext cx="245550" cy="272519"/>
                <a:chOff x="4804227" y="611854"/>
                <a:chExt cx="245535" cy="272502"/>
              </a:xfrm>
            </p:grpSpPr>
            <p:sp>
              <p:nvSpPr>
                <p:cNvPr id="459" name="Google Shape;459;p40"/>
                <p:cNvSpPr/>
                <p:nvPr/>
              </p:nvSpPr>
              <p:spPr>
                <a:xfrm rot="-5400000">
                  <a:off x="4790739" y="732208"/>
                  <a:ext cx="272502" cy="3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184" extrusionOk="0">
                      <a:moveTo>
                        <a:pt x="1455" y="1"/>
                      </a:moveTo>
                      <a:cubicBezTo>
                        <a:pt x="1223" y="1"/>
                        <a:pt x="993" y="53"/>
                        <a:pt x="767" y="67"/>
                      </a:cubicBezTo>
                      <a:cubicBezTo>
                        <a:pt x="518" y="78"/>
                        <a:pt x="274" y="78"/>
                        <a:pt x="30" y="125"/>
                      </a:cubicBezTo>
                      <a:cubicBezTo>
                        <a:pt x="0" y="130"/>
                        <a:pt x="4" y="184"/>
                        <a:pt x="32" y="184"/>
                      </a:cubicBezTo>
                      <a:cubicBezTo>
                        <a:pt x="33" y="184"/>
                        <a:pt x="34" y="184"/>
                        <a:pt x="36" y="184"/>
                      </a:cubicBezTo>
                      <a:cubicBezTo>
                        <a:pt x="534" y="120"/>
                        <a:pt x="1037" y="125"/>
                        <a:pt x="1535" y="67"/>
                      </a:cubicBezTo>
                      <a:cubicBezTo>
                        <a:pt x="1572" y="56"/>
                        <a:pt x="1577" y="3"/>
                        <a:pt x="1540" y="3"/>
                      </a:cubicBezTo>
                      <a:cubicBezTo>
                        <a:pt x="1511" y="2"/>
                        <a:pt x="1483" y="1"/>
                        <a:pt x="14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40"/>
                <p:cNvSpPr/>
                <p:nvPr/>
              </p:nvSpPr>
              <p:spPr>
                <a:xfrm rot="10800000">
                  <a:off x="4804227" y="729790"/>
                  <a:ext cx="245535" cy="36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12" extrusionOk="0">
                      <a:moveTo>
                        <a:pt x="1191" y="1"/>
                      </a:moveTo>
                      <a:cubicBezTo>
                        <a:pt x="997" y="1"/>
                        <a:pt x="796" y="55"/>
                        <a:pt x="605" y="63"/>
                      </a:cubicBezTo>
                      <a:cubicBezTo>
                        <a:pt x="409" y="68"/>
                        <a:pt x="229" y="84"/>
                        <a:pt x="38" y="116"/>
                      </a:cubicBezTo>
                      <a:cubicBezTo>
                        <a:pt x="12" y="121"/>
                        <a:pt x="1" y="153"/>
                        <a:pt x="22" y="169"/>
                      </a:cubicBezTo>
                      <a:cubicBezTo>
                        <a:pt x="27" y="174"/>
                        <a:pt x="27" y="195"/>
                        <a:pt x="38" y="195"/>
                      </a:cubicBezTo>
                      <a:cubicBezTo>
                        <a:pt x="49" y="211"/>
                        <a:pt x="70" y="211"/>
                        <a:pt x="75" y="211"/>
                      </a:cubicBezTo>
                      <a:cubicBezTo>
                        <a:pt x="144" y="211"/>
                        <a:pt x="208" y="169"/>
                        <a:pt x="276" y="163"/>
                      </a:cubicBezTo>
                      <a:cubicBezTo>
                        <a:pt x="388" y="148"/>
                        <a:pt x="494" y="148"/>
                        <a:pt x="605" y="148"/>
                      </a:cubicBezTo>
                      <a:cubicBezTo>
                        <a:pt x="864" y="148"/>
                        <a:pt x="1134" y="100"/>
                        <a:pt x="1394" y="68"/>
                      </a:cubicBezTo>
                      <a:cubicBezTo>
                        <a:pt x="1420" y="68"/>
                        <a:pt x="1415" y="31"/>
                        <a:pt x="1394" y="26"/>
                      </a:cubicBezTo>
                      <a:cubicBezTo>
                        <a:pt x="1327" y="8"/>
                        <a:pt x="1259" y="1"/>
                        <a:pt x="119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1" name="Google Shape;461;p40"/>
            <p:cNvGrpSpPr/>
            <p:nvPr/>
          </p:nvGrpSpPr>
          <p:grpSpPr>
            <a:xfrm>
              <a:off x="4619900" y="2222070"/>
              <a:ext cx="4524111" cy="2406802"/>
              <a:chOff x="4619900" y="2222070"/>
              <a:chExt cx="4524111" cy="2406802"/>
            </a:xfrm>
          </p:grpSpPr>
          <p:sp>
            <p:nvSpPr>
              <p:cNvPr id="462" name="Google Shape;462;p40"/>
              <p:cNvSpPr/>
              <p:nvPr/>
            </p:nvSpPr>
            <p:spPr>
              <a:xfrm>
                <a:off x="8478562" y="3767051"/>
                <a:ext cx="325855" cy="297373"/>
              </a:xfrm>
              <a:custGeom>
                <a:avLst/>
                <a:gdLst/>
                <a:ahLst/>
                <a:cxnLst/>
                <a:rect l="l" t="t" r="r" b="b"/>
                <a:pathLst>
                  <a:path w="3582" h="3269" extrusionOk="0">
                    <a:moveTo>
                      <a:pt x="1017" y="0"/>
                    </a:moveTo>
                    <a:cubicBezTo>
                      <a:pt x="861" y="0"/>
                      <a:pt x="705" y="5"/>
                      <a:pt x="546" y="15"/>
                    </a:cubicBezTo>
                    <a:cubicBezTo>
                      <a:pt x="207" y="36"/>
                      <a:pt x="107" y="89"/>
                      <a:pt x="59" y="290"/>
                    </a:cubicBezTo>
                    <a:cubicBezTo>
                      <a:pt x="55" y="288"/>
                      <a:pt x="50" y="286"/>
                      <a:pt x="44" y="286"/>
                    </a:cubicBezTo>
                    <a:cubicBezTo>
                      <a:pt x="25" y="286"/>
                      <a:pt x="1" y="299"/>
                      <a:pt x="1" y="327"/>
                    </a:cubicBezTo>
                    <a:cubicBezTo>
                      <a:pt x="33" y="963"/>
                      <a:pt x="59" y="1598"/>
                      <a:pt x="154" y="2223"/>
                    </a:cubicBezTo>
                    <a:cubicBezTo>
                      <a:pt x="229" y="2721"/>
                      <a:pt x="499" y="2975"/>
                      <a:pt x="959" y="3118"/>
                    </a:cubicBezTo>
                    <a:cubicBezTo>
                      <a:pt x="1244" y="3208"/>
                      <a:pt x="1588" y="3268"/>
                      <a:pt x="1929" y="3268"/>
                    </a:cubicBezTo>
                    <a:cubicBezTo>
                      <a:pt x="2597" y="3268"/>
                      <a:pt x="3250" y="3036"/>
                      <a:pt x="3412" y="2334"/>
                    </a:cubicBezTo>
                    <a:cubicBezTo>
                      <a:pt x="3475" y="2059"/>
                      <a:pt x="3475" y="1768"/>
                      <a:pt x="3502" y="1487"/>
                    </a:cubicBezTo>
                    <a:cubicBezTo>
                      <a:pt x="3539" y="1212"/>
                      <a:pt x="3581" y="947"/>
                      <a:pt x="3571" y="661"/>
                    </a:cubicBezTo>
                    <a:cubicBezTo>
                      <a:pt x="3544" y="264"/>
                      <a:pt x="2887" y="211"/>
                      <a:pt x="2601" y="158"/>
                    </a:cubicBezTo>
                    <a:cubicBezTo>
                      <a:pt x="2069" y="55"/>
                      <a:pt x="1549" y="0"/>
                      <a:pt x="10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8420342" y="3672537"/>
                <a:ext cx="433654" cy="204131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2244" extrusionOk="0">
                    <a:moveTo>
                      <a:pt x="4316" y="1"/>
                    </a:moveTo>
                    <a:cubicBezTo>
                      <a:pt x="4121" y="1"/>
                      <a:pt x="3851" y="142"/>
                      <a:pt x="3686" y="185"/>
                    </a:cubicBezTo>
                    <a:cubicBezTo>
                      <a:pt x="3265" y="307"/>
                      <a:pt x="2827" y="368"/>
                      <a:pt x="2389" y="368"/>
                    </a:cubicBezTo>
                    <a:cubicBezTo>
                      <a:pt x="1950" y="368"/>
                      <a:pt x="1512" y="307"/>
                      <a:pt x="1091" y="185"/>
                    </a:cubicBezTo>
                    <a:cubicBezTo>
                      <a:pt x="934" y="139"/>
                      <a:pt x="667" y="52"/>
                      <a:pt x="475" y="52"/>
                    </a:cubicBezTo>
                    <a:cubicBezTo>
                      <a:pt x="448" y="52"/>
                      <a:pt x="421" y="54"/>
                      <a:pt x="397" y="58"/>
                    </a:cubicBezTo>
                    <a:cubicBezTo>
                      <a:pt x="0" y="127"/>
                      <a:pt x="32" y="694"/>
                      <a:pt x="32" y="1027"/>
                    </a:cubicBezTo>
                    <a:cubicBezTo>
                      <a:pt x="32" y="1456"/>
                      <a:pt x="191" y="1832"/>
                      <a:pt x="598" y="2012"/>
                    </a:cubicBezTo>
                    <a:cubicBezTo>
                      <a:pt x="879" y="2134"/>
                      <a:pt x="1208" y="2150"/>
                      <a:pt x="1509" y="2176"/>
                    </a:cubicBezTo>
                    <a:cubicBezTo>
                      <a:pt x="1658" y="2192"/>
                      <a:pt x="1806" y="2214"/>
                      <a:pt x="1960" y="2224"/>
                    </a:cubicBezTo>
                    <a:cubicBezTo>
                      <a:pt x="2103" y="2237"/>
                      <a:pt x="2243" y="2244"/>
                      <a:pt x="2383" y="2244"/>
                    </a:cubicBezTo>
                    <a:cubicBezTo>
                      <a:pt x="2524" y="2244"/>
                      <a:pt x="2664" y="2237"/>
                      <a:pt x="2807" y="2224"/>
                    </a:cubicBezTo>
                    <a:cubicBezTo>
                      <a:pt x="2961" y="2214"/>
                      <a:pt x="3109" y="2192"/>
                      <a:pt x="3263" y="2176"/>
                    </a:cubicBezTo>
                    <a:cubicBezTo>
                      <a:pt x="3559" y="2150"/>
                      <a:pt x="3893" y="2134"/>
                      <a:pt x="4163" y="2012"/>
                    </a:cubicBezTo>
                    <a:cubicBezTo>
                      <a:pt x="4571" y="1832"/>
                      <a:pt x="4740" y="1456"/>
                      <a:pt x="4740" y="1027"/>
                    </a:cubicBezTo>
                    <a:cubicBezTo>
                      <a:pt x="4740" y="694"/>
                      <a:pt x="4767" y="74"/>
                      <a:pt x="4369" y="5"/>
                    </a:cubicBezTo>
                    <a:cubicBezTo>
                      <a:pt x="4352" y="2"/>
                      <a:pt x="4334" y="1"/>
                      <a:pt x="43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8438081" y="3647885"/>
                <a:ext cx="435200" cy="79142"/>
              </a:xfrm>
              <a:custGeom>
                <a:avLst/>
                <a:gdLst/>
                <a:ahLst/>
                <a:cxnLst/>
                <a:rect l="l" t="t" r="r" b="b"/>
                <a:pathLst>
                  <a:path w="4784" h="870" extrusionOk="0">
                    <a:moveTo>
                      <a:pt x="3273" y="0"/>
                    </a:moveTo>
                    <a:cubicBezTo>
                      <a:pt x="3228" y="0"/>
                      <a:pt x="3184" y="1"/>
                      <a:pt x="3142" y="1"/>
                    </a:cubicBezTo>
                    <a:cubicBezTo>
                      <a:pt x="3030" y="1"/>
                      <a:pt x="2919" y="0"/>
                      <a:pt x="2808" y="0"/>
                    </a:cubicBezTo>
                    <a:cubicBezTo>
                      <a:pt x="2363" y="0"/>
                      <a:pt x="1918" y="4"/>
                      <a:pt x="1473" y="38"/>
                    </a:cubicBezTo>
                    <a:cubicBezTo>
                      <a:pt x="1193" y="59"/>
                      <a:pt x="785" y="6"/>
                      <a:pt x="208" y="186"/>
                    </a:cubicBezTo>
                    <a:cubicBezTo>
                      <a:pt x="107" y="218"/>
                      <a:pt x="1" y="366"/>
                      <a:pt x="12" y="435"/>
                    </a:cubicBezTo>
                    <a:cubicBezTo>
                      <a:pt x="17" y="514"/>
                      <a:pt x="65" y="551"/>
                      <a:pt x="149" y="578"/>
                    </a:cubicBezTo>
                    <a:cubicBezTo>
                      <a:pt x="515" y="673"/>
                      <a:pt x="870" y="774"/>
                      <a:pt x="1240" y="822"/>
                    </a:cubicBezTo>
                    <a:cubicBezTo>
                      <a:pt x="1520" y="853"/>
                      <a:pt x="1806" y="870"/>
                      <a:pt x="2089" y="870"/>
                    </a:cubicBezTo>
                    <a:cubicBezTo>
                      <a:pt x="2186" y="870"/>
                      <a:pt x="2283" y="868"/>
                      <a:pt x="2379" y="864"/>
                    </a:cubicBezTo>
                    <a:cubicBezTo>
                      <a:pt x="2586" y="859"/>
                      <a:pt x="2787" y="853"/>
                      <a:pt x="2993" y="837"/>
                    </a:cubicBezTo>
                    <a:cubicBezTo>
                      <a:pt x="3152" y="822"/>
                      <a:pt x="4784" y="620"/>
                      <a:pt x="4254" y="212"/>
                    </a:cubicBezTo>
                    <a:cubicBezTo>
                      <a:pt x="3998" y="13"/>
                      <a:pt x="3600" y="0"/>
                      <a:pt x="3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8485839" y="3665714"/>
                <a:ext cx="294470" cy="4375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481" extrusionOk="0">
                    <a:moveTo>
                      <a:pt x="1676" y="0"/>
                    </a:moveTo>
                    <a:cubicBezTo>
                      <a:pt x="1131" y="0"/>
                      <a:pt x="591" y="45"/>
                      <a:pt x="53" y="181"/>
                    </a:cubicBezTo>
                    <a:cubicBezTo>
                      <a:pt x="16" y="191"/>
                      <a:pt x="6" y="234"/>
                      <a:pt x="21" y="260"/>
                    </a:cubicBezTo>
                    <a:cubicBezTo>
                      <a:pt x="0" y="287"/>
                      <a:pt x="21" y="334"/>
                      <a:pt x="53" y="345"/>
                    </a:cubicBezTo>
                    <a:cubicBezTo>
                      <a:pt x="376" y="457"/>
                      <a:pt x="740" y="480"/>
                      <a:pt x="1098" y="480"/>
                    </a:cubicBezTo>
                    <a:cubicBezTo>
                      <a:pt x="1263" y="480"/>
                      <a:pt x="1427" y="475"/>
                      <a:pt x="1584" y="472"/>
                    </a:cubicBezTo>
                    <a:cubicBezTo>
                      <a:pt x="2124" y="451"/>
                      <a:pt x="2664" y="387"/>
                      <a:pt x="3194" y="281"/>
                    </a:cubicBezTo>
                    <a:cubicBezTo>
                      <a:pt x="3215" y="265"/>
                      <a:pt x="3236" y="234"/>
                      <a:pt x="3231" y="207"/>
                    </a:cubicBezTo>
                    <a:cubicBezTo>
                      <a:pt x="3174" y="38"/>
                      <a:pt x="2891" y="12"/>
                      <a:pt x="2638" y="12"/>
                    </a:cubicBezTo>
                    <a:cubicBezTo>
                      <a:pt x="2520" y="12"/>
                      <a:pt x="2409" y="17"/>
                      <a:pt x="2330" y="17"/>
                    </a:cubicBezTo>
                    <a:cubicBezTo>
                      <a:pt x="2313" y="17"/>
                      <a:pt x="2297" y="17"/>
                      <a:pt x="2283" y="16"/>
                    </a:cubicBezTo>
                    <a:cubicBezTo>
                      <a:pt x="2080" y="6"/>
                      <a:pt x="1878" y="0"/>
                      <a:pt x="16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8500576" y="3651523"/>
                <a:ext cx="255171" cy="49941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549" extrusionOk="0">
                    <a:moveTo>
                      <a:pt x="1914" y="1"/>
                    </a:moveTo>
                    <a:cubicBezTo>
                      <a:pt x="1605" y="1"/>
                      <a:pt x="1285" y="65"/>
                      <a:pt x="972" y="88"/>
                    </a:cubicBezTo>
                    <a:cubicBezTo>
                      <a:pt x="654" y="104"/>
                      <a:pt x="108" y="45"/>
                      <a:pt x="8" y="437"/>
                    </a:cubicBezTo>
                    <a:cubicBezTo>
                      <a:pt x="1" y="462"/>
                      <a:pt x="24" y="482"/>
                      <a:pt x="46" y="482"/>
                    </a:cubicBezTo>
                    <a:cubicBezTo>
                      <a:pt x="58" y="482"/>
                      <a:pt x="69" y="476"/>
                      <a:pt x="77" y="464"/>
                    </a:cubicBezTo>
                    <a:cubicBezTo>
                      <a:pt x="87" y="469"/>
                      <a:pt x="103" y="474"/>
                      <a:pt x="114" y="474"/>
                    </a:cubicBezTo>
                    <a:cubicBezTo>
                      <a:pt x="845" y="474"/>
                      <a:pt x="1565" y="548"/>
                      <a:pt x="2296" y="548"/>
                    </a:cubicBezTo>
                    <a:cubicBezTo>
                      <a:pt x="2310" y="548"/>
                      <a:pt x="2325" y="549"/>
                      <a:pt x="2340" y="549"/>
                    </a:cubicBezTo>
                    <a:cubicBezTo>
                      <a:pt x="2473" y="549"/>
                      <a:pt x="2625" y="544"/>
                      <a:pt x="2725" y="458"/>
                    </a:cubicBezTo>
                    <a:cubicBezTo>
                      <a:pt x="2804" y="384"/>
                      <a:pt x="2751" y="262"/>
                      <a:pt x="2677" y="210"/>
                    </a:cubicBezTo>
                    <a:cubicBezTo>
                      <a:pt x="2437" y="48"/>
                      <a:pt x="2179" y="1"/>
                      <a:pt x="19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0"/>
              <p:cNvSpPr/>
              <p:nvPr/>
            </p:nvSpPr>
            <p:spPr>
              <a:xfrm>
                <a:off x="8333105" y="3105449"/>
                <a:ext cx="810907" cy="585922"/>
              </a:xfrm>
              <a:custGeom>
                <a:avLst/>
                <a:gdLst/>
                <a:ahLst/>
                <a:cxnLst/>
                <a:rect l="l" t="t" r="r" b="b"/>
                <a:pathLst>
                  <a:path w="8914" h="6441" extrusionOk="0">
                    <a:moveTo>
                      <a:pt x="1555" y="1"/>
                    </a:moveTo>
                    <a:cubicBezTo>
                      <a:pt x="1272" y="1"/>
                      <a:pt x="985" y="121"/>
                      <a:pt x="864" y="297"/>
                    </a:cubicBezTo>
                    <a:cubicBezTo>
                      <a:pt x="726" y="487"/>
                      <a:pt x="647" y="678"/>
                      <a:pt x="456" y="858"/>
                    </a:cubicBezTo>
                    <a:cubicBezTo>
                      <a:pt x="270" y="1022"/>
                      <a:pt x="37" y="1160"/>
                      <a:pt x="16" y="1382"/>
                    </a:cubicBezTo>
                    <a:cubicBezTo>
                      <a:pt x="0" y="1599"/>
                      <a:pt x="350" y="1780"/>
                      <a:pt x="488" y="1954"/>
                    </a:cubicBezTo>
                    <a:cubicBezTo>
                      <a:pt x="694" y="2214"/>
                      <a:pt x="466" y="2537"/>
                      <a:pt x="361" y="2791"/>
                    </a:cubicBezTo>
                    <a:cubicBezTo>
                      <a:pt x="270" y="3008"/>
                      <a:pt x="276" y="3220"/>
                      <a:pt x="334" y="3448"/>
                    </a:cubicBezTo>
                    <a:cubicBezTo>
                      <a:pt x="398" y="3670"/>
                      <a:pt x="705" y="3808"/>
                      <a:pt x="943" y="3951"/>
                    </a:cubicBezTo>
                    <a:cubicBezTo>
                      <a:pt x="1356" y="4195"/>
                      <a:pt x="1441" y="4454"/>
                      <a:pt x="1166" y="4756"/>
                    </a:cubicBezTo>
                    <a:cubicBezTo>
                      <a:pt x="1017" y="4915"/>
                      <a:pt x="758" y="5074"/>
                      <a:pt x="742" y="5275"/>
                    </a:cubicBezTo>
                    <a:cubicBezTo>
                      <a:pt x="705" y="5582"/>
                      <a:pt x="1150" y="5757"/>
                      <a:pt x="1510" y="5889"/>
                    </a:cubicBezTo>
                    <a:cubicBezTo>
                      <a:pt x="1785" y="5995"/>
                      <a:pt x="2071" y="6085"/>
                      <a:pt x="2341" y="6202"/>
                    </a:cubicBezTo>
                    <a:cubicBezTo>
                      <a:pt x="2627" y="6318"/>
                      <a:pt x="2897" y="6440"/>
                      <a:pt x="3247" y="6440"/>
                    </a:cubicBezTo>
                    <a:cubicBezTo>
                      <a:pt x="3300" y="6440"/>
                      <a:pt x="3321" y="6377"/>
                      <a:pt x="3263" y="6371"/>
                    </a:cubicBezTo>
                    <a:lnTo>
                      <a:pt x="3247" y="6371"/>
                    </a:lnTo>
                    <a:cubicBezTo>
                      <a:pt x="3252" y="6361"/>
                      <a:pt x="3263" y="6345"/>
                      <a:pt x="3263" y="6334"/>
                    </a:cubicBezTo>
                    <a:cubicBezTo>
                      <a:pt x="3294" y="6381"/>
                      <a:pt x="3345" y="6419"/>
                      <a:pt x="3423" y="6419"/>
                    </a:cubicBezTo>
                    <a:cubicBezTo>
                      <a:pt x="3451" y="6419"/>
                      <a:pt x="3482" y="6414"/>
                      <a:pt x="3517" y="6403"/>
                    </a:cubicBezTo>
                    <a:cubicBezTo>
                      <a:pt x="3586" y="6387"/>
                      <a:pt x="3687" y="6350"/>
                      <a:pt x="3702" y="6297"/>
                    </a:cubicBezTo>
                    <a:cubicBezTo>
                      <a:pt x="3730" y="6213"/>
                      <a:pt x="3782" y="6190"/>
                      <a:pt x="3859" y="6190"/>
                    </a:cubicBezTo>
                    <a:cubicBezTo>
                      <a:pt x="3914" y="6190"/>
                      <a:pt x="3981" y="6202"/>
                      <a:pt x="4063" y="6213"/>
                    </a:cubicBezTo>
                    <a:cubicBezTo>
                      <a:pt x="4104" y="6218"/>
                      <a:pt x="4144" y="6221"/>
                      <a:pt x="4181" y="6221"/>
                    </a:cubicBezTo>
                    <a:cubicBezTo>
                      <a:pt x="4642" y="6221"/>
                      <a:pt x="4812" y="5823"/>
                      <a:pt x="4905" y="5598"/>
                    </a:cubicBezTo>
                    <a:cubicBezTo>
                      <a:pt x="5011" y="5333"/>
                      <a:pt x="5228" y="5259"/>
                      <a:pt x="5593" y="5153"/>
                    </a:cubicBezTo>
                    <a:cubicBezTo>
                      <a:pt x="5938" y="5053"/>
                      <a:pt x="6176" y="4931"/>
                      <a:pt x="6250" y="4682"/>
                    </a:cubicBezTo>
                    <a:cubicBezTo>
                      <a:pt x="6340" y="4391"/>
                      <a:pt x="6303" y="4136"/>
                      <a:pt x="6573" y="3877"/>
                    </a:cubicBezTo>
                    <a:cubicBezTo>
                      <a:pt x="6843" y="3612"/>
                      <a:pt x="7267" y="3480"/>
                      <a:pt x="7638" y="3289"/>
                    </a:cubicBezTo>
                    <a:cubicBezTo>
                      <a:pt x="8225" y="2982"/>
                      <a:pt x="7865" y="2415"/>
                      <a:pt x="7844" y="2018"/>
                    </a:cubicBezTo>
                    <a:cubicBezTo>
                      <a:pt x="7828" y="1732"/>
                      <a:pt x="8088" y="1494"/>
                      <a:pt x="8400" y="1308"/>
                    </a:cubicBezTo>
                    <a:cubicBezTo>
                      <a:pt x="8448" y="1229"/>
                      <a:pt x="8914" y="1033"/>
                      <a:pt x="8723" y="937"/>
                    </a:cubicBezTo>
                    <a:cubicBezTo>
                      <a:pt x="8644" y="900"/>
                      <a:pt x="8564" y="890"/>
                      <a:pt x="8469" y="879"/>
                    </a:cubicBezTo>
                    <a:cubicBezTo>
                      <a:pt x="8268" y="858"/>
                      <a:pt x="8082" y="832"/>
                      <a:pt x="7881" y="784"/>
                    </a:cubicBezTo>
                    <a:cubicBezTo>
                      <a:pt x="7740" y="748"/>
                      <a:pt x="7496" y="672"/>
                      <a:pt x="7299" y="672"/>
                    </a:cubicBezTo>
                    <a:cubicBezTo>
                      <a:pt x="7231" y="672"/>
                      <a:pt x="7169" y="681"/>
                      <a:pt x="7119" y="704"/>
                    </a:cubicBezTo>
                    <a:cubicBezTo>
                      <a:pt x="6854" y="826"/>
                      <a:pt x="6721" y="1022"/>
                      <a:pt x="6562" y="1197"/>
                    </a:cubicBezTo>
                    <a:cubicBezTo>
                      <a:pt x="6467" y="1303"/>
                      <a:pt x="6366" y="1409"/>
                      <a:pt x="6234" y="1499"/>
                    </a:cubicBezTo>
                    <a:cubicBezTo>
                      <a:pt x="6080" y="1605"/>
                      <a:pt x="5874" y="1674"/>
                      <a:pt x="5726" y="1780"/>
                    </a:cubicBezTo>
                    <a:cubicBezTo>
                      <a:pt x="5260" y="2097"/>
                      <a:pt x="5360" y="2627"/>
                      <a:pt x="4915" y="2961"/>
                    </a:cubicBezTo>
                    <a:cubicBezTo>
                      <a:pt x="4756" y="3082"/>
                      <a:pt x="4534" y="3120"/>
                      <a:pt x="4428" y="3268"/>
                    </a:cubicBezTo>
                    <a:cubicBezTo>
                      <a:pt x="4296" y="3453"/>
                      <a:pt x="4327" y="3697"/>
                      <a:pt x="4327" y="3898"/>
                    </a:cubicBezTo>
                    <a:cubicBezTo>
                      <a:pt x="4327" y="4195"/>
                      <a:pt x="4243" y="4438"/>
                      <a:pt x="3925" y="4666"/>
                    </a:cubicBezTo>
                    <a:cubicBezTo>
                      <a:pt x="3702" y="4825"/>
                      <a:pt x="3416" y="4931"/>
                      <a:pt x="3210" y="5095"/>
                    </a:cubicBezTo>
                    <a:cubicBezTo>
                      <a:pt x="3051" y="5222"/>
                      <a:pt x="3062" y="5392"/>
                      <a:pt x="3083" y="5545"/>
                    </a:cubicBezTo>
                    <a:cubicBezTo>
                      <a:pt x="3120" y="5831"/>
                      <a:pt x="3263" y="6075"/>
                      <a:pt x="3146" y="6350"/>
                    </a:cubicBezTo>
                    <a:cubicBezTo>
                      <a:pt x="3104" y="6345"/>
                      <a:pt x="3056" y="6340"/>
                      <a:pt x="3014" y="6324"/>
                    </a:cubicBezTo>
                    <a:cubicBezTo>
                      <a:pt x="3326" y="6070"/>
                      <a:pt x="2987" y="5688"/>
                      <a:pt x="2707" y="5498"/>
                    </a:cubicBezTo>
                    <a:cubicBezTo>
                      <a:pt x="2378" y="5286"/>
                      <a:pt x="2972" y="4878"/>
                      <a:pt x="3141" y="4677"/>
                    </a:cubicBezTo>
                    <a:cubicBezTo>
                      <a:pt x="3326" y="4470"/>
                      <a:pt x="3406" y="4226"/>
                      <a:pt x="3353" y="3993"/>
                    </a:cubicBezTo>
                    <a:cubicBezTo>
                      <a:pt x="3300" y="3771"/>
                      <a:pt x="2987" y="3649"/>
                      <a:pt x="2770" y="3506"/>
                    </a:cubicBezTo>
                    <a:cubicBezTo>
                      <a:pt x="2474" y="3305"/>
                      <a:pt x="2866" y="2908"/>
                      <a:pt x="2987" y="2706"/>
                    </a:cubicBezTo>
                    <a:cubicBezTo>
                      <a:pt x="3136" y="2473"/>
                      <a:pt x="3146" y="2256"/>
                      <a:pt x="3062" y="2007"/>
                    </a:cubicBezTo>
                    <a:cubicBezTo>
                      <a:pt x="2987" y="1806"/>
                      <a:pt x="2712" y="1690"/>
                      <a:pt x="2484" y="1568"/>
                    </a:cubicBezTo>
                    <a:cubicBezTo>
                      <a:pt x="2246" y="1435"/>
                      <a:pt x="2182" y="1276"/>
                      <a:pt x="2278" y="1080"/>
                    </a:cubicBezTo>
                    <a:cubicBezTo>
                      <a:pt x="2331" y="969"/>
                      <a:pt x="2394" y="884"/>
                      <a:pt x="2378" y="763"/>
                    </a:cubicBezTo>
                    <a:cubicBezTo>
                      <a:pt x="2363" y="577"/>
                      <a:pt x="2209" y="270"/>
                      <a:pt x="2002" y="127"/>
                    </a:cubicBezTo>
                    <a:cubicBezTo>
                      <a:pt x="1874" y="39"/>
                      <a:pt x="1715" y="1"/>
                      <a:pt x="15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0"/>
              <p:cNvSpPr/>
              <p:nvPr/>
            </p:nvSpPr>
            <p:spPr>
              <a:xfrm>
                <a:off x="8413520" y="3141563"/>
                <a:ext cx="195222" cy="541802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5956" extrusionOk="0">
                    <a:moveTo>
                      <a:pt x="530" y="0"/>
                    </a:moveTo>
                    <a:cubicBezTo>
                      <a:pt x="522" y="0"/>
                      <a:pt x="513" y="2"/>
                      <a:pt x="504" y="6"/>
                    </a:cubicBezTo>
                    <a:cubicBezTo>
                      <a:pt x="244" y="117"/>
                      <a:pt x="54" y="307"/>
                      <a:pt x="33" y="514"/>
                    </a:cubicBezTo>
                    <a:cubicBezTo>
                      <a:pt x="1" y="837"/>
                      <a:pt x="276" y="1070"/>
                      <a:pt x="456" y="1361"/>
                    </a:cubicBezTo>
                    <a:cubicBezTo>
                      <a:pt x="642" y="1674"/>
                      <a:pt x="324" y="1838"/>
                      <a:pt x="186" y="2098"/>
                    </a:cubicBezTo>
                    <a:cubicBezTo>
                      <a:pt x="54" y="2341"/>
                      <a:pt x="239" y="2537"/>
                      <a:pt x="456" y="2738"/>
                    </a:cubicBezTo>
                    <a:cubicBezTo>
                      <a:pt x="774" y="3024"/>
                      <a:pt x="1060" y="3273"/>
                      <a:pt x="1198" y="3623"/>
                    </a:cubicBezTo>
                    <a:cubicBezTo>
                      <a:pt x="1362" y="4041"/>
                      <a:pt x="975" y="4311"/>
                      <a:pt x="795" y="4682"/>
                    </a:cubicBezTo>
                    <a:cubicBezTo>
                      <a:pt x="689" y="4905"/>
                      <a:pt x="790" y="5116"/>
                      <a:pt x="1065" y="5249"/>
                    </a:cubicBezTo>
                    <a:cubicBezTo>
                      <a:pt x="1230" y="5328"/>
                      <a:pt x="1521" y="5334"/>
                      <a:pt x="1648" y="5445"/>
                    </a:cubicBezTo>
                    <a:cubicBezTo>
                      <a:pt x="1786" y="5572"/>
                      <a:pt x="1987" y="5736"/>
                      <a:pt x="1913" y="5911"/>
                    </a:cubicBezTo>
                    <a:cubicBezTo>
                      <a:pt x="1899" y="5935"/>
                      <a:pt x="1936" y="5955"/>
                      <a:pt x="1971" y="5955"/>
                    </a:cubicBezTo>
                    <a:cubicBezTo>
                      <a:pt x="1990" y="5955"/>
                      <a:pt x="2008" y="5950"/>
                      <a:pt x="2019" y="5937"/>
                    </a:cubicBezTo>
                    <a:cubicBezTo>
                      <a:pt x="2146" y="5784"/>
                      <a:pt x="1992" y="5577"/>
                      <a:pt x="1849" y="5445"/>
                    </a:cubicBezTo>
                    <a:cubicBezTo>
                      <a:pt x="1590" y="5206"/>
                      <a:pt x="1002" y="5233"/>
                      <a:pt x="933" y="4899"/>
                    </a:cubicBezTo>
                    <a:cubicBezTo>
                      <a:pt x="875" y="4592"/>
                      <a:pt x="1325" y="4306"/>
                      <a:pt x="1404" y="4010"/>
                    </a:cubicBezTo>
                    <a:cubicBezTo>
                      <a:pt x="1479" y="3739"/>
                      <a:pt x="1320" y="3469"/>
                      <a:pt x="1150" y="3220"/>
                    </a:cubicBezTo>
                    <a:cubicBezTo>
                      <a:pt x="949" y="2924"/>
                      <a:pt x="504" y="2712"/>
                      <a:pt x="324" y="2399"/>
                    </a:cubicBezTo>
                    <a:cubicBezTo>
                      <a:pt x="186" y="2156"/>
                      <a:pt x="525" y="1960"/>
                      <a:pt x="636" y="1743"/>
                    </a:cubicBezTo>
                    <a:cubicBezTo>
                      <a:pt x="753" y="1515"/>
                      <a:pt x="583" y="1282"/>
                      <a:pt x="425" y="1075"/>
                    </a:cubicBezTo>
                    <a:cubicBezTo>
                      <a:pt x="297" y="911"/>
                      <a:pt x="192" y="768"/>
                      <a:pt x="186" y="578"/>
                    </a:cubicBezTo>
                    <a:cubicBezTo>
                      <a:pt x="181" y="376"/>
                      <a:pt x="377" y="207"/>
                      <a:pt x="562" y="58"/>
                    </a:cubicBezTo>
                    <a:cubicBezTo>
                      <a:pt x="589" y="37"/>
                      <a:pt x="568" y="0"/>
                      <a:pt x="5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8613648" y="3203876"/>
                <a:ext cx="423920" cy="475942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5232" extrusionOk="0">
                    <a:moveTo>
                      <a:pt x="4604" y="0"/>
                    </a:moveTo>
                    <a:cubicBezTo>
                      <a:pt x="4598" y="0"/>
                      <a:pt x="4592" y="1"/>
                      <a:pt x="4585" y="4"/>
                    </a:cubicBezTo>
                    <a:cubicBezTo>
                      <a:pt x="4278" y="73"/>
                      <a:pt x="4029" y="269"/>
                      <a:pt x="3918" y="465"/>
                    </a:cubicBezTo>
                    <a:cubicBezTo>
                      <a:pt x="3844" y="602"/>
                      <a:pt x="3833" y="735"/>
                      <a:pt x="3796" y="883"/>
                    </a:cubicBezTo>
                    <a:cubicBezTo>
                      <a:pt x="3764" y="1042"/>
                      <a:pt x="3410" y="1105"/>
                      <a:pt x="3256" y="1211"/>
                    </a:cubicBezTo>
                    <a:cubicBezTo>
                      <a:pt x="3002" y="1391"/>
                      <a:pt x="3087" y="1714"/>
                      <a:pt x="3039" y="1926"/>
                    </a:cubicBezTo>
                    <a:cubicBezTo>
                      <a:pt x="2965" y="2239"/>
                      <a:pt x="2467" y="2260"/>
                      <a:pt x="2223" y="2472"/>
                    </a:cubicBezTo>
                    <a:cubicBezTo>
                      <a:pt x="2006" y="2657"/>
                      <a:pt x="1996" y="2917"/>
                      <a:pt x="1985" y="3139"/>
                    </a:cubicBezTo>
                    <a:cubicBezTo>
                      <a:pt x="1964" y="3340"/>
                      <a:pt x="1927" y="3510"/>
                      <a:pt x="1725" y="3663"/>
                    </a:cubicBezTo>
                    <a:cubicBezTo>
                      <a:pt x="1593" y="3769"/>
                      <a:pt x="1318" y="3780"/>
                      <a:pt x="1132" y="3828"/>
                    </a:cubicBezTo>
                    <a:cubicBezTo>
                      <a:pt x="841" y="3902"/>
                      <a:pt x="740" y="4114"/>
                      <a:pt x="698" y="4299"/>
                    </a:cubicBezTo>
                    <a:cubicBezTo>
                      <a:pt x="661" y="4468"/>
                      <a:pt x="719" y="4691"/>
                      <a:pt x="592" y="4850"/>
                    </a:cubicBezTo>
                    <a:cubicBezTo>
                      <a:pt x="475" y="4998"/>
                      <a:pt x="264" y="5099"/>
                      <a:pt x="36" y="5178"/>
                    </a:cubicBezTo>
                    <a:cubicBezTo>
                      <a:pt x="1" y="5196"/>
                      <a:pt x="20" y="5231"/>
                      <a:pt x="58" y="5231"/>
                    </a:cubicBezTo>
                    <a:cubicBezTo>
                      <a:pt x="65" y="5231"/>
                      <a:pt x="74" y="5230"/>
                      <a:pt x="84" y="5226"/>
                    </a:cubicBezTo>
                    <a:cubicBezTo>
                      <a:pt x="322" y="5152"/>
                      <a:pt x="709" y="5019"/>
                      <a:pt x="772" y="4829"/>
                    </a:cubicBezTo>
                    <a:cubicBezTo>
                      <a:pt x="873" y="4537"/>
                      <a:pt x="724" y="4045"/>
                      <a:pt x="1243" y="3912"/>
                    </a:cubicBezTo>
                    <a:cubicBezTo>
                      <a:pt x="1540" y="3833"/>
                      <a:pt x="1757" y="3817"/>
                      <a:pt x="1964" y="3637"/>
                    </a:cubicBezTo>
                    <a:cubicBezTo>
                      <a:pt x="2218" y="3420"/>
                      <a:pt x="2139" y="3076"/>
                      <a:pt x="2191" y="2821"/>
                    </a:cubicBezTo>
                    <a:cubicBezTo>
                      <a:pt x="2250" y="2519"/>
                      <a:pt x="2578" y="2435"/>
                      <a:pt x="2906" y="2271"/>
                    </a:cubicBezTo>
                    <a:cubicBezTo>
                      <a:pt x="3224" y="2106"/>
                      <a:pt x="3214" y="1852"/>
                      <a:pt x="3240" y="1609"/>
                    </a:cubicBezTo>
                    <a:cubicBezTo>
                      <a:pt x="3261" y="1407"/>
                      <a:pt x="3346" y="1259"/>
                      <a:pt x="3627" y="1153"/>
                    </a:cubicBezTo>
                    <a:cubicBezTo>
                      <a:pt x="3727" y="1121"/>
                      <a:pt x="3913" y="1047"/>
                      <a:pt x="3929" y="968"/>
                    </a:cubicBezTo>
                    <a:cubicBezTo>
                      <a:pt x="3987" y="809"/>
                      <a:pt x="3987" y="634"/>
                      <a:pt x="4056" y="486"/>
                    </a:cubicBezTo>
                    <a:cubicBezTo>
                      <a:pt x="4151" y="284"/>
                      <a:pt x="4395" y="168"/>
                      <a:pt x="4628" y="41"/>
                    </a:cubicBezTo>
                    <a:cubicBezTo>
                      <a:pt x="4659" y="32"/>
                      <a:pt x="4637" y="0"/>
                      <a:pt x="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8503123" y="2883581"/>
                <a:ext cx="403907" cy="792236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8709" extrusionOk="0">
                    <a:moveTo>
                      <a:pt x="3665" y="0"/>
                    </a:moveTo>
                    <a:cubicBezTo>
                      <a:pt x="3386" y="0"/>
                      <a:pt x="3245" y="162"/>
                      <a:pt x="3068" y="384"/>
                    </a:cubicBezTo>
                    <a:cubicBezTo>
                      <a:pt x="2808" y="702"/>
                      <a:pt x="2432" y="697"/>
                      <a:pt x="2077" y="829"/>
                    </a:cubicBezTo>
                    <a:cubicBezTo>
                      <a:pt x="1404" y="1073"/>
                      <a:pt x="1616" y="2005"/>
                      <a:pt x="1373" y="2529"/>
                    </a:cubicBezTo>
                    <a:cubicBezTo>
                      <a:pt x="1214" y="2873"/>
                      <a:pt x="811" y="3059"/>
                      <a:pt x="610" y="3387"/>
                    </a:cubicBezTo>
                    <a:cubicBezTo>
                      <a:pt x="441" y="3673"/>
                      <a:pt x="435" y="4017"/>
                      <a:pt x="478" y="4335"/>
                    </a:cubicBezTo>
                    <a:cubicBezTo>
                      <a:pt x="515" y="4568"/>
                      <a:pt x="621" y="4785"/>
                      <a:pt x="679" y="5018"/>
                    </a:cubicBezTo>
                    <a:cubicBezTo>
                      <a:pt x="764" y="5368"/>
                      <a:pt x="557" y="5516"/>
                      <a:pt x="340" y="5728"/>
                    </a:cubicBezTo>
                    <a:cubicBezTo>
                      <a:pt x="75" y="5977"/>
                      <a:pt x="1" y="6321"/>
                      <a:pt x="70" y="6681"/>
                    </a:cubicBezTo>
                    <a:cubicBezTo>
                      <a:pt x="176" y="7248"/>
                      <a:pt x="494" y="8196"/>
                      <a:pt x="1071" y="8519"/>
                    </a:cubicBezTo>
                    <a:cubicBezTo>
                      <a:pt x="1044" y="8556"/>
                      <a:pt x="1044" y="8609"/>
                      <a:pt x="1087" y="8636"/>
                    </a:cubicBezTo>
                    <a:cubicBezTo>
                      <a:pt x="1153" y="8674"/>
                      <a:pt x="1228" y="8709"/>
                      <a:pt x="1295" y="8709"/>
                    </a:cubicBezTo>
                    <a:cubicBezTo>
                      <a:pt x="1356" y="8709"/>
                      <a:pt x="1411" y="8680"/>
                      <a:pt x="1447" y="8599"/>
                    </a:cubicBezTo>
                    <a:cubicBezTo>
                      <a:pt x="1479" y="8535"/>
                      <a:pt x="1473" y="8445"/>
                      <a:pt x="1457" y="8381"/>
                    </a:cubicBezTo>
                    <a:cubicBezTo>
                      <a:pt x="1420" y="8154"/>
                      <a:pt x="1320" y="8117"/>
                      <a:pt x="1553" y="7952"/>
                    </a:cubicBezTo>
                    <a:cubicBezTo>
                      <a:pt x="1802" y="7767"/>
                      <a:pt x="2067" y="7645"/>
                      <a:pt x="2194" y="7333"/>
                    </a:cubicBezTo>
                    <a:cubicBezTo>
                      <a:pt x="2368" y="6909"/>
                      <a:pt x="2321" y="6406"/>
                      <a:pt x="2384" y="5966"/>
                    </a:cubicBezTo>
                    <a:cubicBezTo>
                      <a:pt x="2453" y="5490"/>
                      <a:pt x="2824" y="5209"/>
                      <a:pt x="3036" y="4806"/>
                    </a:cubicBezTo>
                    <a:cubicBezTo>
                      <a:pt x="3232" y="4420"/>
                      <a:pt x="3322" y="3959"/>
                      <a:pt x="3279" y="3535"/>
                    </a:cubicBezTo>
                    <a:cubicBezTo>
                      <a:pt x="3242" y="3106"/>
                      <a:pt x="3062" y="2704"/>
                      <a:pt x="3068" y="2264"/>
                    </a:cubicBezTo>
                    <a:cubicBezTo>
                      <a:pt x="3073" y="1782"/>
                      <a:pt x="3523" y="1475"/>
                      <a:pt x="3835" y="1173"/>
                    </a:cubicBezTo>
                    <a:cubicBezTo>
                      <a:pt x="4153" y="855"/>
                      <a:pt x="4439" y="61"/>
                      <a:pt x="3730" y="3"/>
                    </a:cubicBezTo>
                    <a:cubicBezTo>
                      <a:pt x="3707" y="1"/>
                      <a:pt x="3686" y="0"/>
                      <a:pt x="3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>
                <a:off x="8562434" y="2917512"/>
                <a:ext cx="269271" cy="754757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8297" extrusionOk="0">
                    <a:moveTo>
                      <a:pt x="2893" y="0"/>
                    </a:moveTo>
                    <a:cubicBezTo>
                      <a:pt x="2882" y="0"/>
                      <a:pt x="2870" y="5"/>
                      <a:pt x="2860" y="16"/>
                    </a:cubicBezTo>
                    <a:cubicBezTo>
                      <a:pt x="2733" y="154"/>
                      <a:pt x="2521" y="260"/>
                      <a:pt x="2368" y="377"/>
                    </a:cubicBezTo>
                    <a:cubicBezTo>
                      <a:pt x="2225" y="482"/>
                      <a:pt x="2278" y="694"/>
                      <a:pt x="2130" y="806"/>
                    </a:cubicBezTo>
                    <a:cubicBezTo>
                      <a:pt x="2013" y="901"/>
                      <a:pt x="1875" y="938"/>
                      <a:pt x="1748" y="1044"/>
                    </a:cubicBezTo>
                    <a:cubicBezTo>
                      <a:pt x="1600" y="1166"/>
                      <a:pt x="1526" y="1388"/>
                      <a:pt x="1446" y="1547"/>
                    </a:cubicBezTo>
                    <a:cubicBezTo>
                      <a:pt x="1277" y="1897"/>
                      <a:pt x="1192" y="2283"/>
                      <a:pt x="1261" y="2670"/>
                    </a:cubicBezTo>
                    <a:cubicBezTo>
                      <a:pt x="1324" y="2993"/>
                      <a:pt x="1547" y="3342"/>
                      <a:pt x="1192" y="3591"/>
                    </a:cubicBezTo>
                    <a:cubicBezTo>
                      <a:pt x="1044" y="3692"/>
                      <a:pt x="885" y="3750"/>
                      <a:pt x="752" y="3872"/>
                    </a:cubicBezTo>
                    <a:cubicBezTo>
                      <a:pt x="504" y="4089"/>
                      <a:pt x="609" y="4545"/>
                      <a:pt x="668" y="4825"/>
                    </a:cubicBezTo>
                    <a:cubicBezTo>
                      <a:pt x="726" y="5095"/>
                      <a:pt x="795" y="5329"/>
                      <a:pt x="662" y="5593"/>
                    </a:cubicBezTo>
                    <a:cubicBezTo>
                      <a:pt x="572" y="5768"/>
                      <a:pt x="398" y="5901"/>
                      <a:pt x="271" y="6049"/>
                    </a:cubicBezTo>
                    <a:cubicBezTo>
                      <a:pt x="53" y="6292"/>
                      <a:pt x="0" y="6552"/>
                      <a:pt x="53" y="6864"/>
                    </a:cubicBezTo>
                    <a:cubicBezTo>
                      <a:pt x="85" y="7071"/>
                      <a:pt x="175" y="7267"/>
                      <a:pt x="255" y="7458"/>
                    </a:cubicBezTo>
                    <a:cubicBezTo>
                      <a:pt x="345" y="7669"/>
                      <a:pt x="588" y="8024"/>
                      <a:pt x="541" y="8247"/>
                    </a:cubicBezTo>
                    <a:cubicBezTo>
                      <a:pt x="534" y="8278"/>
                      <a:pt x="554" y="8296"/>
                      <a:pt x="575" y="8296"/>
                    </a:cubicBezTo>
                    <a:cubicBezTo>
                      <a:pt x="590" y="8296"/>
                      <a:pt x="606" y="8287"/>
                      <a:pt x="615" y="8268"/>
                    </a:cubicBezTo>
                    <a:cubicBezTo>
                      <a:pt x="747" y="7945"/>
                      <a:pt x="461" y="7616"/>
                      <a:pt x="345" y="7325"/>
                    </a:cubicBezTo>
                    <a:cubicBezTo>
                      <a:pt x="255" y="7108"/>
                      <a:pt x="175" y="6891"/>
                      <a:pt x="165" y="6653"/>
                    </a:cubicBezTo>
                    <a:cubicBezTo>
                      <a:pt x="143" y="6367"/>
                      <a:pt x="350" y="6171"/>
                      <a:pt x="535" y="5985"/>
                    </a:cubicBezTo>
                    <a:cubicBezTo>
                      <a:pt x="705" y="5810"/>
                      <a:pt x="917" y="5562"/>
                      <a:pt x="906" y="5297"/>
                    </a:cubicBezTo>
                    <a:cubicBezTo>
                      <a:pt x="885" y="4820"/>
                      <a:pt x="519" y="4174"/>
                      <a:pt x="1049" y="3872"/>
                    </a:cubicBezTo>
                    <a:cubicBezTo>
                      <a:pt x="1282" y="3740"/>
                      <a:pt x="1568" y="3607"/>
                      <a:pt x="1563" y="3289"/>
                    </a:cubicBezTo>
                    <a:cubicBezTo>
                      <a:pt x="1552" y="3104"/>
                      <a:pt x="1499" y="2929"/>
                      <a:pt x="1441" y="2760"/>
                    </a:cubicBezTo>
                    <a:cubicBezTo>
                      <a:pt x="1340" y="2463"/>
                      <a:pt x="1393" y="2119"/>
                      <a:pt x="1494" y="1833"/>
                    </a:cubicBezTo>
                    <a:cubicBezTo>
                      <a:pt x="1568" y="1605"/>
                      <a:pt x="1701" y="1340"/>
                      <a:pt x="1854" y="1166"/>
                    </a:cubicBezTo>
                    <a:cubicBezTo>
                      <a:pt x="1960" y="1039"/>
                      <a:pt x="2235" y="996"/>
                      <a:pt x="2315" y="848"/>
                    </a:cubicBezTo>
                    <a:cubicBezTo>
                      <a:pt x="2410" y="668"/>
                      <a:pt x="2416" y="520"/>
                      <a:pt x="2601" y="398"/>
                    </a:cubicBezTo>
                    <a:cubicBezTo>
                      <a:pt x="2739" y="302"/>
                      <a:pt x="2860" y="244"/>
                      <a:pt x="2940" y="96"/>
                    </a:cubicBezTo>
                    <a:cubicBezTo>
                      <a:pt x="2959" y="41"/>
                      <a:pt x="2927" y="0"/>
                      <a:pt x="28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0"/>
              <p:cNvSpPr/>
              <p:nvPr/>
            </p:nvSpPr>
            <p:spPr>
              <a:xfrm>
                <a:off x="6394404" y="3729209"/>
                <a:ext cx="316576" cy="289186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3179" extrusionOk="0">
                    <a:moveTo>
                      <a:pt x="2534" y="1"/>
                    </a:moveTo>
                    <a:cubicBezTo>
                      <a:pt x="2005" y="1"/>
                      <a:pt x="1485" y="54"/>
                      <a:pt x="959" y="150"/>
                    </a:cubicBezTo>
                    <a:cubicBezTo>
                      <a:pt x="689" y="203"/>
                      <a:pt x="48" y="256"/>
                      <a:pt x="21" y="643"/>
                    </a:cubicBezTo>
                    <a:cubicBezTo>
                      <a:pt x="0" y="918"/>
                      <a:pt x="48" y="1183"/>
                      <a:pt x="74" y="1458"/>
                    </a:cubicBezTo>
                    <a:cubicBezTo>
                      <a:pt x="101" y="1728"/>
                      <a:pt x="101" y="2014"/>
                      <a:pt x="164" y="2279"/>
                    </a:cubicBezTo>
                    <a:cubicBezTo>
                      <a:pt x="322" y="2954"/>
                      <a:pt x="953" y="3179"/>
                      <a:pt x="1599" y="3179"/>
                    </a:cubicBezTo>
                    <a:cubicBezTo>
                      <a:pt x="1932" y="3179"/>
                      <a:pt x="2269" y="3119"/>
                      <a:pt x="2548" y="3031"/>
                    </a:cubicBezTo>
                    <a:cubicBezTo>
                      <a:pt x="2998" y="2893"/>
                      <a:pt x="3263" y="2650"/>
                      <a:pt x="3332" y="2163"/>
                    </a:cubicBezTo>
                    <a:cubicBezTo>
                      <a:pt x="3422" y="1553"/>
                      <a:pt x="3448" y="934"/>
                      <a:pt x="3480" y="319"/>
                    </a:cubicBezTo>
                    <a:cubicBezTo>
                      <a:pt x="3480" y="291"/>
                      <a:pt x="3462" y="278"/>
                      <a:pt x="3444" y="278"/>
                    </a:cubicBezTo>
                    <a:cubicBezTo>
                      <a:pt x="3438" y="278"/>
                      <a:pt x="3432" y="280"/>
                      <a:pt x="3427" y="282"/>
                    </a:cubicBezTo>
                    <a:cubicBezTo>
                      <a:pt x="3384" y="86"/>
                      <a:pt x="3284" y="33"/>
                      <a:pt x="2961" y="12"/>
                    </a:cubicBezTo>
                    <a:cubicBezTo>
                      <a:pt x="2818" y="4"/>
                      <a:pt x="2675" y="1"/>
                      <a:pt x="25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0"/>
              <p:cNvSpPr/>
              <p:nvPr/>
            </p:nvSpPr>
            <p:spPr>
              <a:xfrm>
                <a:off x="6346191" y="3637878"/>
                <a:ext cx="420736" cy="19885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2186" extrusionOk="0">
                    <a:moveTo>
                      <a:pt x="435" y="1"/>
                    </a:moveTo>
                    <a:cubicBezTo>
                      <a:pt x="416" y="1"/>
                      <a:pt x="398" y="2"/>
                      <a:pt x="382" y="5"/>
                    </a:cubicBezTo>
                    <a:cubicBezTo>
                      <a:pt x="1" y="68"/>
                      <a:pt x="27" y="672"/>
                      <a:pt x="16" y="1000"/>
                    </a:cubicBezTo>
                    <a:cubicBezTo>
                      <a:pt x="16" y="1419"/>
                      <a:pt x="175" y="1784"/>
                      <a:pt x="573" y="1954"/>
                    </a:cubicBezTo>
                    <a:cubicBezTo>
                      <a:pt x="848" y="2076"/>
                      <a:pt x="1171" y="2097"/>
                      <a:pt x="1457" y="2123"/>
                    </a:cubicBezTo>
                    <a:cubicBezTo>
                      <a:pt x="1605" y="2134"/>
                      <a:pt x="1754" y="2155"/>
                      <a:pt x="1897" y="2166"/>
                    </a:cubicBezTo>
                    <a:cubicBezTo>
                      <a:pt x="2037" y="2179"/>
                      <a:pt x="2173" y="2185"/>
                      <a:pt x="2309" y="2185"/>
                    </a:cubicBezTo>
                    <a:cubicBezTo>
                      <a:pt x="2445" y="2185"/>
                      <a:pt x="2580" y="2179"/>
                      <a:pt x="2718" y="2166"/>
                    </a:cubicBezTo>
                    <a:cubicBezTo>
                      <a:pt x="2866" y="2155"/>
                      <a:pt x="3009" y="2134"/>
                      <a:pt x="3157" y="2123"/>
                    </a:cubicBezTo>
                    <a:cubicBezTo>
                      <a:pt x="3443" y="2097"/>
                      <a:pt x="3766" y="2076"/>
                      <a:pt x="4036" y="1954"/>
                    </a:cubicBezTo>
                    <a:cubicBezTo>
                      <a:pt x="4434" y="1784"/>
                      <a:pt x="4592" y="1419"/>
                      <a:pt x="4592" y="1000"/>
                    </a:cubicBezTo>
                    <a:cubicBezTo>
                      <a:pt x="4592" y="677"/>
                      <a:pt x="4624" y="126"/>
                      <a:pt x="4243" y="63"/>
                    </a:cubicBezTo>
                    <a:cubicBezTo>
                      <a:pt x="4217" y="59"/>
                      <a:pt x="4189" y="57"/>
                      <a:pt x="4160" y="57"/>
                    </a:cubicBezTo>
                    <a:cubicBezTo>
                      <a:pt x="3973" y="57"/>
                      <a:pt x="3716" y="134"/>
                      <a:pt x="3565" y="179"/>
                    </a:cubicBezTo>
                    <a:cubicBezTo>
                      <a:pt x="3160" y="299"/>
                      <a:pt x="2733" y="358"/>
                      <a:pt x="2306" y="358"/>
                    </a:cubicBezTo>
                    <a:cubicBezTo>
                      <a:pt x="1879" y="358"/>
                      <a:pt x="1452" y="299"/>
                      <a:pt x="1044" y="179"/>
                    </a:cubicBezTo>
                    <a:cubicBezTo>
                      <a:pt x="890" y="136"/>
                      <a:pt x="621" y="1"/>
                      <a:pt x="4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>
                <a:off x="6327907" y="3613681"/>
                <a:ext cx="423101" cy="76413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840" extrusionOk="0">
                    <a:moveTo>
                      <a:pt x="1470" y="0"/>
                    </a:moveTo>
                    <a:cubicBezTo>
                      <a:pt x="1153" y="0"/>
                      <a:pt x="774" y="12"/>
                      <a:pt x="525" y="202"/>
                    </a:cubicBezTo>
                    <a:cubicBezTo>
                      <a:pt x="0" y="610"/>
                      <a:pt x="1579" y="800"/>
                      <a:pt x="1737" y="811"/>
                    </a:cubicBezTo>
                    <a:cubicBezTo>
                      <a:pt x="1933" y="827"/>
                      <a:pt x="2135" y="832"/>
                      <a:pt x="2341" y="837"/>
                    </a:cubicBezTo>
                    <a:cubicBezTo>
                      <a:pt x="2414" y="838"/>
                      <a:pt x="2488" y="839"/>
                      <a:pt x="2561" y="839"/>
                    </a:cubicBezTo>
                    <a:cubicBezTo>
                      <a:pt x="2855" y="839"/>
                      <a:pt x="3150" y="829"/>
                      <a:pt x="3443" y="795"/>
                    </a:cubicBezTo>
                    <a:cubicBezTo>
                      <a:pt x="3808" y="747"/>
                      <a:pt x="4153" y="647"/>
                      <a:pt x="4507" y="557"/>
                    </a:cubicBezTo>
                    <a:cubicBezTo>
                      <a:pt x="4587" y="535"/>
                      <a:pt x="4635" y="504"/>
                      <a:pt x="4640" y="424"/>
                    </a:cubicBezTo>
                    <a:cubicBezTo>
                      <a:pt x="4650" y="350"/>
                      <a:pt x="4550" y="212"/>
                      <a:pt x="4449" y="175"/>
                    </a:cubicBezTo>
                    <a:cubicBezTo>
                      <a:pt x="3893" y="6"/>
                      <a:pt x="3491" y="59"/>
                      <a:pt x="3226" y="38"/>
                    </a:cubicBezTo>
                    <a:cubicBezTo>
                      <a:pt x="2691" y="1"/>
                      <a:pt x="2145" y="6"/>
                      <a:pt x="1605" y="1"/>
                    </a:cubicBezTo>
                    <a:cubicBezTo>
                      <a:pt x="1562" y="1"/>
                      <a:pt x="1517" y="0"/>
                      <a:pt x="1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6417510" y="3631511"/>
                <a:ext cx="286283" cy="42118"/>
              </a:xfrm>
              <a:custGeom>
                <a:avLst/>
                <a:gdLst/>
                <a:ahLst/>
                <a:cxnLst/>
                <a:rect l="l" t="t" r="r" b="b"/>
                <a:pathLst>
                  <a:path w="3147" h="463" extrusionOk="0">
                    <a:moveTo>
                      <a:pt x="1526" y="0"/>
                    </a:moveTo>
                    <a:cubicBezTo>
                      <a:pt x="1329" y="0"/>
                      <a:pt x="1131" y="6"/>
                      <a:pt x="933" y="16"/>
                    </a:cubicBezTo>
                    <a:cubicBezTo>
                      <a:pt x="925" y="17"/>
                      <a:pt x="917" y="17"/>
                      <a:pt x="908" y="17"/>
                    </a:cubicBezTo>
                    <a:cubicBezTo>
                      <a:pt x="833" y="17"/>
                      <a:pt x="721" y="10"/>
                      <a:pt x="600" y="10"/>
                    </a:cubicBezTo>
                    <a:cubicBezTo>
                      <a:pt x="352" y="10"/>
                      <a:pt x="69" y="37"/>
                      <a:pt x="11" y="202"/>
                    </a:cubicBezTo>
                    <a:cubicBezTo>
                      <a:pt x="0" y="228"/>
                      <a:pt x="22" y="260"/>
                      <a:pt x="48" y="265"/>
                    </a:cubicBezTo>
                    <a:cubicBezTo>
                      <a:pt x="567" y="366"/>
                      <a:pt x="1091" y="440"/>
                      <a:pt x="1610" y="451"/>
                    </a:cubicBezTo>
                    <a:cubicBezTo>
                      <a:pt x="1774" y="456"/>
                      <a:pt x="1947" y="463"/>
                      <a:pt x="2122" y="463"/>
                    </a:cubicBezTo>
                    <a:cubicBezTo>
                      <a:pt x="2455" y="463"/>
                      <a:pt x="2795" y="438"/>
                      <a:pt x="3093" y="334"/>
                    </a:cubicBezTo>
                    <a:cubicBezTo>
                      <a:pt x="3130" y="318"/>
                      <a:pt x="3146" y="281"/>
                      <a:pt x="3130" y="255"/>
                    </a:cubicBezTo>
                    <a:cubicBezTo>
                      <a:pt x="3141" y="228"/>
                      <a:pt x="3136" y="186"/>
                      <a:pt x="3093" y="175"/>
                    </a:cubicBezTo>
                    <a:cubicBezTo>
                      <a:pt x="2573" y="44"/>
                      <a:pt x="2053" y="0"/>
                      <a:pt x="1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6493104" y="3472956"/>
                <a:ext cx="236249" cy="194307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136" extrusionOk="0">
                    <a:moveTo>
                      <a:pt x="976" y="0"/>
                    </a:moveTo>
                    <a:cubicBezTo>
                      <a:pt x="938" y="0"/>
                      <a:pt x="899" y="5"/>
                      <a:pt x="859" y="17"/>
                    </a:cubicBezTo>
                    <a:cubicBezTo>
                      <a:pt x="499" y="118"/>
                      <a:pt x="366" y="795"/>
                      <a:pt x="292" y="1097"/>
                    </a:cubicBezTo>
                    <a:cubicBezTo>
                      <a:pt x="260" y="1246"/>
                      <a:pt x="91" y="1696"/>
                      <a:pt x="1" y="2135"/>
                    </a:cubicBezTo>
                    <a:lnTo>
                      <a:pt x="1759" y="2135"/>
                    </a:lnTo>
                    <a:cubicBezTo>
                      <a:pt x="2019" y="1902"/>
                      <a:pt x="2273" y="1632"/>
                      <a:pt x="2384" y="1378"/>
                    </a:cubicBezTo>
                    <a:cubicBezTo>
                      <a:pt x="2596" y="912"/>
                      <a:pt x="2051" y="790"/>
                      <a:pt x="1743" y="541"/>
                    </a:cubicBezTo>
                    <a:cubicBezTo>
                      <a:pt x="1517" y="357"/>
                      <a:pt x="1286" y="0"/>
                      <a:pt x="9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0"/>
              <p:cNvSpPr/>
              <p:nvPr/>
            </p:nvSpPr>
            <p:spPr>
              <a:xfrm>
                <a:off x="6553870" y="3344783"/>
                <a:ext cx="198315" cy="32293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3550" extrusionOk="0">
                    <a:moveTo>
                      <a:pt x="2076" y="0"/>
                    </a:moveTo>
                    <a:cubicBezTo>
                      <a:pt x="2061" y="0"/>
                      <a:pt x="2045" y="5"/>
                      <a:pt x="2029" y="17"/>
                    </a:cubicBezTo>
                    <a:cubicBezTo>
                      <a:pt x="1478" y="346"/>
                      <a:pt x="1303" y="1166"/>
                      <a:pt x="1012" y="1701"/>
                    </a:cubicBezTo>
                    <a:cubicBezTo>
                      <a:pt x="641" y="2379"/>
                      <a:pt x="297" y="2988"/>
                      <a:pt x="0" y="3550"/>
                    </a:cubicBezTo>
                    <a:lnTo>
                      <a:pt x="164" y="3550"/>
                    </a:lnTo>
                    <a:cubicBezTo>
                      <a:pt x="916" y="2469"/>
                      <a:pt x="1515" y="1315"/>
                      <a:pt x="2145" y="165"/>
                    </a:cubicBezTo>
                    <a:cubicBezTo>
                      <a:pt x="2180" y="101"/>
                      <a:pt x="2140" y="0"/>
                      <a:pt x="20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0"/>
              <p:cNvSpPr/>
              <p:nvPr/>
            </p:nvSpPr>
            <p:spPr>
              <a:xfrm>
                <a:off x="6647294" y="3239262"/>
                <a:ext cx="171933" cy="24597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2704" extrusionOk="0">
                    <a:moveTo>
                      <a:pt x="1515" y="0"/>
                    </a:moveTo>
                    <a:cubicBezTo>
                      <a:pt x="1406" y="0"/>
                      <a:pt x="1284" y="49"/>
                      <a:pt x="1171" y="155"/>
                    </a:cubicBezTo>
                    <a:cubicBezTo>
                      <a:pt x="959" y="356"/>
                      <a:pt x="806" y="663"/>
                      <a:pt x="695" y="923"/>
                    </a:cubicBezTo>
                    <a:cubicBezTo>
                      <a:pt x="530" y="1299"/>
                      <a:pt x="329" y="1659"/>
                      <a:pt x="160" y="2035"/>
                    </a:cubicBezTo>
                    <a:cubicBezTo>
                      <a:pt x="80" y="2215"/>
                      <a:pt x="1" y="2422"/>
                      <a:pt x="191" y="2554"/>
                    </a:cubicBezTo>
                    <a:cubicBezTo>
                      <a:pt x="276" y="2612"/>
                      <a:pt x="371" y="2644"/>
                      <a:pt x="461" y="2644"/>
                    </a:cubicBezTo>
                    <a:cubicBezTo>
                      <a:pt x="483" y="2660"/>
                      <a:pt x="504" y="2671"/>
                      <a:pt x="530" y="2687"/>
                    </a:cubicBezTo>
                    <a:cubicBezTo>
                      <a:pt x="548" y="2698"/>
                      <a:pt x="567" y="2703"/>
                      <a:pt x="586" y="2703"/>
                    </a:cubicBezTo>
                    <a:cubicBezTo>
                      <a:pt x="620" y="2703"/>
                      <a:pt x="653" y="2687"/>
                      <a:pt x="673" y="2660"/>
                    </a:cubicBezTo>
                    <a:cubicBezTo>
                      <a:pt x="954" y="2252"/>
                      <a:pt x="1192" y="1818"/>
                      <a:pt x="1410" y="1378"/>
                    </a:cubicBezTo>
                    <a:cubicBezTo>
                      <a:pt x="1547" y="1103"/>
                      <a:pt x="1775" y="806"/>
                      <a:pt x="1833" y="494"/>
                    </a:cubicBezTo>
                    <a:cubicBezTo>
                      <a:pt x="1889" y="186"/>
                      <a:pt x="1728" y="0"/>
                      <a:pt x="1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>
                <a:off x="7105043" y="4184316"/>
                <a:ext cx="376343" cy="180116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980" extrusionOk="0">
                    <a:moveTo>
                      <a:pt x="3063" y="0"/>
                    </a:moveTo>
                    <a:cubicBezTo>
                      <a:pt x="2764" y="0"/>
                      <a:pt x="2457" y="150"/>
                      <a:pt x="2198" y="279"/>
                    </a:cubicBezTo>
                    <a:cubicBezTo>
                      <a:pt x="1706" y="523"/>
                      <a:pt x="1181" y="708"/>
                      <a:pt x="689" y="936"/>
                    </a:cubicBezTo>
                    <a:cubicBezTo>
                      <a:pt x="519" y="1005"/>
                      <a:pt x="164" y="1111"/>
                      <a:pt x="90" y="1312"/>
                    </a:cubicBezTo>
                    <a:cubicBezTo>
                      <a:pt x="0" y="1550"/>
                      <a:pt x="302" y="1704"/>
                      <a:pt x="482" y="1767"/>
                    </a:cubicBezTo>
                    <a:cubicBezTo>
                      <a:pt x="718" y="1860"/>
                      <a:pt x="967" y="1890"/>
                      <a:pt x="1219" y="1890"/>
                    </a:cubicBezTo>
                    <a:cubicBezTo>
                      <a:pt x="1442" y="1890"/>
                      <a:pt x="1667" y="1866"/>
                      <a:pt x="1886" y="1841"/>
                    </a:cubicBezTo>
                    <a:cubicBezTo>
                      <a:pt x="2521" y="1762"/>
                      <a:pt x="3485" y="1979"/>
                      <a:pt x="3882" y="1338"/>
                    </a:cubicBezTo>
                    <a:cubicBezTo>
                      <a:pt x="4137" y="915"/>
                      <a:pt x="3819" y="321"/>
                      <a:pt x="3443" y="99"/>
                    </a:cubicBezTo>
                    <a:cubicBezTo>
                      <a:pt x="3321" y="28"/>
                      <a:pt x="3193" y="0"/>
                      <a:pt x="3063" y="0"/>
                    </a:cubicBezTo>
                    <a:close/>
                  </a:path>
                </a:pathLst>
              </a:custGeom>
              <a:solidFill>
                <a:srgbClr val="34364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>
                <a:off x="8370674" y="4090166"/>
                <a:ext cx="373523" cy="176841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1944" extrusionOk="0">
                    <a:moveTo>
                      <a:pt x="1368" y="1"/>
                    </a:moveTo>
                    <a:cubicBezTo>
                      <a:pt x="1000" y="1"/>
                      <a:pt x="602" y="437"/>
                      <a:pt x="334" y="604"/>
                    </a:cubicBezTo>
                    <a:cubicBezTo>
                      <a:pt x="313" y="620"/>
                      <a:pt x="308" y="631"/>
                      <a:pt x="308" y="652"/>
                    </a:cubicBezTo>
                    <a:cubicBezTo>
                      <a:pt x="0" y="869"/>
                      <a:pt x="276" y="1595"/>
                      <a:pt x="599" y="1770"/>
                    </a:cubicBezTo>
                    <a:cubicBezTo>
                      <a:pt x="838" y="1905"/>
                      <a:pt x="1113" y="1943"/>
                      <a:pt x="1391" y="1943"/>
                    </a:cubicBezTo>
                    <a:cubicBezTo>
                      <a:pt x="1625" y="1943"/>
                      <a:pt x="1862" y="1916"/>
                      <a:pt x="2082" y="1897"/>
                    </a:cubicBezTo>
                    <a:cubicBezTo>
                      <a:pt x="2638" y="1849"/>
                      <a:pt x="3268" y="1891"/>
                      <a:pt x="3803" y="1732"/>
                    </a:cubicBezTo>
                    <a:cubicBezTo>
                      <a:pt x="3967" y="1685"/>
                      <a:pt x="4105" y="1462"/>
                      <a:pt x="3962" y="1309"/>
                    </a:cubicBezTo>
                    <a:cubicBezTo>
                      <a:pt x="3628" y="959"/>
                      <a:pt x="3168" y="827"/>
                      <a:pt x="2712" y="710"/>
                    </a:cubicBezTo>
                    <a:cubicBezTo>
                      <a:pt x="2357" y="626"/>
                      <a:pt x="2055" y="599"/>
                      <a:pt x="1812" y="308"/>
                    </a:cubicBezTo>
                    <a:cubicBezTo>
                      <a:pt x="1695" y="175"/>
                      <a:pt x="1664" y="69"/>
                      <a:pt x="1483" y="16"/>
                    </a:cubicBezTo>
                    <a:cubicBezTo>
                      <a:pt x="1445" y="6"/>
                      <a:pt x="1407" y="1"/>
                      <a:pt x="1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>
                <a:off x="7302078" y="3455399"/>
                <a:ext cx="759418" cy="765128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8411" extrusionOk="0">
                    <a:moveTo>
                      <a:pt x="2204" y="0"/>
                    </a:moveTo>
                    <a:cubicBezTo>
                      <a:pt x="2117" y="0"/>
                      <a:pt x="2030" y="3"/>
                      <a:pt x="1944" y="9"/>
                    </a:cubicBezTo>
                    <a:cubicBezTo>
                      <a:pt x="1118" y="72"/>
                      <a:pt x="832" y="904"/>
                      <a:pt x="625" y="1513"/>
                    </a:cubicBezTo>
                    <a:cubicBezTo>
                      <a:pt x="244" y="2641"/>
                      <a:pt x="255" y="3547"/>
                      <a:pt x="143" y="4712"/>
                    </a:cubicBezTo>
                    <a:cubicBezTo>
                      <a:pt x="37" y="5798"/>
                      <a:pt x="0" y="7206"/>
                      <a:pt x="196" y="8292"/>
                    </a:cubicBezTo>
                    <a:cubicBezTo>
                      <a:pt x="201" y="8320"/>
                      <a:pt x="737" y="8410"/>
                      <a:pt x="1234" y="8410"/>
                    </a:cubicBezTo>
                    <a:cubicBezTo>
                      <a:pt x="1312" y="8410"/>
                      <a:pt x="1389" y="8408"/>
                      <a:pt x="1462" y="8403"/>
                    </a:cubicBezTo>
                    <a:cubicBezTo>
                      <a:pt x="1483" y="8366"/>
                      <a:pt x="1499" y="8324"/>
                      <a:pt x="1515" y="8287"/>
                    </a:cubicBezTo>
                    <a:cubicBezTo>
                      <a:pt x="1738" y="7794"/>
                      <a:pt x="1886" y="7291"/>
                      <a:pt x="2002" y="6767"/>
                    </a:cubicBezTo>
                    <a:cubicBezTo>
                      <a:pt x="2145" y="6158"/>
                      <a:pt x="2257" y="5538"/>
                      <a:pt x="2400" y="4929"/>
                    </a:cubicBezTo>
                    <a:cubicBezTo>
                      <a:pt x="2543" y="4368"/>
                      <a:pt x="2707" y="3811"/>
                      <a:pt x="2770" y="3234"/>
                    </a:cubicBezTo>
                    <a:cubicBezTo>
                      <a:pt x="3062" y="3282"/>
                      <a:pt x="3379" y="3510"/>
                      <a:pt x="3628" y="3631"/>
                    </a:cubicBezTo>
                    <a:cubicBezTo>
                      <a:pt x="3957" y="3796"/>
                      <a:pt x="4343" y="3854"/>
                      <a:pt x="4714" y="3917"/>
                    </a:cubicBezTo>
                    <a:cubicBezTo>
                      <a:pt x="4960" y="3956"/>
                      <a:pt x="5197" y="3979"/>
                      <a:pt x="5430" y="3979"/>
                    </a:cubicBezTo>
                    <a:cubicBezTo>
                      <a:pt x="5858" y="3979"/>
                      <a:pt x="6271" y="3903"/>
                      <a:pt x="6690" y="3721"/>
                    </a:cubicBezTo>
                    <a:cubicBezTo>
                      <a:pt x="7283" y="3472"/>
                      <a:pt x="7802" y="3155"/>
                      <a:pt x="8146" y="2630"/>
                    </a:cubicBezTo>
                    <a:cubicBezTo>
                      <a:pt x="8347" y="2350"/>
                      <a:pt x="8194" y="2090"/>
                      <a:pt x="7977" y="1873"/>
                    </a:cubicBezTo>
                    <a:cubicBezTo>
                      <a:pt x="7977" y="1852"/>
                      <a:pt x="7971" y="1831"/>
                      <a:pt x="7950" y="1820"/>
                    </a:cubicBezTo>
                    <a:cubicBezTo>
                      <a:pt x="7897" y="1778"/>
                      <a:pt x="7844" y="1741"/>
                      <a:pt x="7786" y="1703"/>
                    </a:cubicBezTo>
                    <a:cubicBezTo>
                      <a:pt x="7754" y="1688"/>
                      <a:pt x="7738" y="1666"/>
                      <a:pt x="7712" y="1645"/>
                    </a:cubicBezTo>
                    <a:cubicBezTo>
                      <a:pt x="7691" y="1635"/>
                      <a:pt x="7664" y="1624"/>
                      <a:pt x="7643" y="1619"/>
                    </a:cubicBezTo>
                    <a:cubicBezTo>
                      <a:pt x="7309" y="1428"/>
                      <a:pt x="7775" y="967"/>
                      <a:pt x="7415" y="814"/>
                    </a:cubicBezTo>
                    <a:cubicBezTo>
                      <a:pt x="6917" y="591"/>
                      <a:pt x="5625" y="634"/>
                      <a:pt x="5117" y="448"/>
                    </a:cubicBezTo>
                    <a:cubicBezTo>
                      <a:pt x="4624" y="268"/>
                      <a:pt x="4094" y="189"/>
                      <a:pt x="3575" y="125"/>
                    </a:cubicBezTo>
                    <a:cubicBezTo>
                      <a:pt x="3136" y="72"/>
                      <a:pt x="2659" y="0"/>
                      <a:pt x="22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>
                <a:off x="7591628" y="3499882"/>
                <a:ext cx="858666" cy="795602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8746" extrusionOk="0">
                    <a:moveTo>
                      <a:pt x="4441" y="1"/>
                    </a:moveTo>
                    <a:cubicBezTo>
                      <a:pt x="4299" y="1"/>
                      <a:pt x="4142" y="17"/>
                      <a:pt x="3973" y="49"/>
                    </a:cubicBezTo>
                    <a:cubicBezTo>
                      <a:pt x="2972" y="240"/>
                      <a:pt x="2908" y="621"/>
                      <a:pt x="2617" y="1405"/>
                    </a:cubicBezTo>
                    <a:cubicBezTo>
                      <a:pt x="2288" y="2268"/>
                      <a:pt x="1526" y="3381"/>
                      <a:pt x="1213" y="4249"/>
                    </a:cubicBezTo>
                    <a:cubicBezTo>
                      <a:pt x="880" y="5139"/>
                      <a:pt x="0" y="7591"/>
                      <a:pt x="1065" y="8327"/>
                    </a:cubicBezTo>
                    <a:cubicBezTo>
                      <a:pt x="1555" y="8665"/>
                      <a:pt x="2169" y="8745"/>
                      <a:pt x="2810" y="8745"/>
                    </a:cubicBezTo>
                    <a:cubicBezTo>
                      <a:pt x="3395" y="8745"/>
                      <a:pt x="4003" y="8678"/>
                      <a:pt x="4559" y="8678"/>
                    </a:cubicBezTo>
                    <a:cubicBezTo>
                      <a:pt x="4636" y="8678"/>
                      <a:pt x="4713" y="8679"/>
                      <a:pt x="4788" y="8682"/>
                    </a:cubicBezTo>
                    <a:cubicBezTo>
                      <a:pt x="4961" y="8689"/>
                      <a:pt x="5151" y="8692"/>
                      <a:pt x="5351" y="8692"/>
                    </a:cubicBezTo>
                    <a:cubicBezTo>
                      <a:pt x="6799" y="8692"/>
                      <a:pt x="8816" y="8536"/>
                      <a:pt x="9142" y="8396"/>
                    </a:cubicBezTo>
                    <a:cubicBezTo>
                      <a:pt x="9438" y="8259"/>
                      <a:pt x="9306" y="7242"/>
                      <a:pt x="9295" y="7236"/>
                    </a:cubicBezTo>
                    <a:cubicBezTo>
                      <a:pt x="8335" y="6383"/>
                      <a:pt x="6295" y="6033"/>
                      <a:pt x="5539" y="6033"/>
                    </a:cubicBezTo>
                    <a:cubicBezTo>
                      <a:pt x="5511" y="6033"/>
                      <a:pt x="5485" y="6033"/>
                      <a:pt x="5461" y="6034"/>
                    </a:cubicBezTo>
                    <a:cubicBezTo>
                      <a:pt x="4899" y="6055"/>
                      <a:pt x="4264" y="6034"/>
                      <a:pt x="3687" y="6151"/>
                    </a:cubicBezTo>
                    <a:cubicBezTo>
                      <a:pt x="4402" y="5399"/>
                      <a:pt x="5244" y="4223"/>
                      <a:pt x="5546" y="3248"/>
                    </a:cubicBezTo>
                    <a:cubicBezTo>
                      <a:pt x="5885" y="2189"/>
                      <a:pt x="5810" y="1739"/>
                      <a:pt x="5434" y="669"/>
                    </a:cubicBezTo>
                    <a:cubicBezTo>
                      <a:pt x="5274" y="204"/>
                      <a:pt x="4940" y="1"/>
                      <a:pt x="44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>
                <a:off x="7488016" y="2276832"/>
                <a:ext cx="631241" cy="596383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6556" extrusionOk="0">
                    <a:moveTo>
                      <a:pt x="3438" y="0"/>
                    </a:moveTo>
                    <a:cubicBezTo>
                      <a:pt x="2732" y="0"/>
                      <a:pt x="2031" y="248"/>
                      <a:pt x="1547" y="783"/>
                    </a:cubicBezTo>
                    <a:cubicBezTo>
                      <a:pt x="1192" y="1181"/>
                      <a:pt x="981" y="1625"/>
                      <a:pt x="1007" y="2150"/>
                    </a:cubicBezTo>
                    <a:cubicBezTo>
                      <a:pt x="1039" y="2780"/>
                      <a:pt x="1198" y="3273"/>
                      <a:pt x="928" y="3882"/>
                    </a:cubicBezTo>
                    <a:cubicBezTo>
                      <a:pt x="684" y="4417"/>
                      <a:pt x="250" y="4782"/>
                      <a:pt x="107" y="5380"/>
                    </a:cubicBezTo>
                    <a:cubicBezTo>
                      <a:pt x="22" y="5725"/>
                      <a:pt x="1" y="6111"/>
                      <a:pt x="101" y="6466"/>
                    </a:cubicBezTo>
                    <a:cubicBezTo>
                      <a:pt x="532" y="6525"/>
                      <a:pt x="972" y="6555"/>
                      <a:pt x="1415" y="6555"/>
                    </a:cubicBezTo>
                    <a:cubicBezTo>
                      <a:pt x="2635" y="6555"/>
                      <a:pt x="3872" y="6329"/>
                      <a:pt x="4963" y="5862"/>
                    </a:cubicBezTo>
                    <a:cubicBezTo>
                      <a:pt x="5636" y="5576"/>
                      <a:pt x="6277" y="5190"/>
                      <a:pt x="6939" y="4861"/>
                    </a:cubicBezTo>
                    <a:cubicBezTo>
                      <a:pt x="6891" y="4724"/>
                      <a:pt x="6854" y="4586"/>
                      <a:pt x="6806" y="4454"/>
                    </a:cubicBezTo>
                    <a:cubicBezTo>
                      <a:pt x="6600" y="3850"/>
                      <a:pt x="6383" y="3209"/>
                      <a:pt x="6070" y="2637"/>
                    </a:cubicBezTo>
                    <a:cubicBezTo>
                      <a:pt x="6044" y="1753"/>
                      <a:pt x="5721" y="831"/>
                      <a:pt x="4910" y="381"/>
                    </a:cubicBezTo>
                    <a:cubicBezTo>
                      <a:pt x="4472" y="133"/>
                      <a:pt x="3953" y="0"/>
                      <a:pt x="3438" y="0"/>
                    </a:cubicBezTo>
                    <a:close/>
                  </a:path>
                </a:pathLst>
              </a:custGeom>
              <a:solidFill>
                <a:srgbClr val="6E464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0"/>
              <p:cNvSpPr/>
              <p:nvPr/>
            </p:nvSpPr>
            <p:spPr>
              <a:xfrm>
                <a:off x="7303989" y="2925608"/>
                <a:ext cx="476592" cy="514876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5660" extrusionOk="0">
                    <a:moveTo>
                      <a:pt x="4587" y="0"/>
                    </a:moveTo>
                    <a:cubicBezTo>
                      <a:pt x="3556" y="0"/>
                      <a:pt x="2996" y="3557"/>
                      <a:pt x="2818" y="4000"/>
                    </a:cubicBezTo>
                    <a:cubicBezTo>
                      <a:pt x="2766" y="4128"/>
                      <a:pt x="2657" y="4164"/>
                      <a:pt x="2522" y="4164"/>
                    </a:cubicBezTo>
                    <a:cubicBezTo>
                      <a:pt x="2347" y="4164"/>
                      <a:pt x="2126" y="4104"/>
                      <a:pt x="1921" y="4104"/>
                    </a:cubicBezTo>
                    <a:cubicBezTo>
                      <a:pt x="1882" y="4104"/>
                      <a:pt x="1844" y="4106"/>
                      <a:pt x="1807" y="4111"/>
                    </a:cubicBezTo>
                    <a:cubicBezTo>
                      <a:pt x="1462" y="4164"/>
                      <a:pt x="101" y="4191"/>
                      <a:pt x="64" y="4588"/>
                    </a:cubicBezTo>
                    <a:cubicBezTo>
                      <a:pt x="1" y="5218"/>
                      <a:pt x="493" y="5515"/>
                      <a:pt x="1060" y="5536"/>
                    </a:cubicBezTo>
                    <a:cubicBezTo>
                      <a:pt x="1482" y="5552"/>
                      <a:pt x="1931" y="5660"/>
                      <a:pt x="2382" y="5660"/>
                    </a:cubicBezTo>
                    <a:cubicBezTo>
                      <a:pt x="2977" y="5660"/>
                      <a:pt x="3576" y="5472"/>
                      <a:pt x="4121" y="4641"/>
                    </a:cubicBezTo>
                    <a:cubicBezTo>
                      <a:pt x="4476" y="4101"/>
                      <a:pt x="4836" y="3253"/>
                      <a:pt x="4910" y="2628"/>
                    </a:cubicBezTo>
                    <a:cubicBezTo>
                      <a:pt x="4953" y="2247"/>
                      <a:pt x="4974" y="1855"/>
                      <a:pt x="5032" y="1469"/>
                    </a:cubicBezTo>
                    <a:cubicBezTo>
                      <a:pt x="5096" y="1172"/>
                      <a:pt x="5239" y="844"/>
                      <a:pt x="5186" y="547"/>
                    </a:cubicBezTo>
                    <a:lnTo>
                      <a:pt x="4910" y="113"/>
                    </a:lnTo>
                    <a:cubicBezTo>
                      <a:pt x="4798" y="35"/>
                      <a:pt x="4690" y="0"/>
                      <a:pt x="45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0"/>
              <p:cNvSpPr/>
              <p:nvPr/>
            </p:nvSpPr>
            <p:spPr>
              <a:xfrm>
                <a:off x="7663856" y="2842100"/>
                <a:ext cx="446754" cy="713549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7844" extrusionOk="0">
                    <a:moveTo>
                      <a:pt x="2478" y="1"/>
                    </a:moveTo>
                    <a:cubicBezTo>
                      <a:pt x="1893" y="1"/>
                      <a:pt x="1295" y="171"/>
                      <a:pt x="801" y="549"/>
                    </a:cubicBezTo>
                    <a:cubicBezTo>
                      <a:pt x="59" y="1105"/>
                      <a:pt x="1" y="1190"/>
                      <a:pt x="70" y="2106"/>
                    </a:cubicBezTo>
                    <a:cubicBezTo>
                      <a:pt x="139" y="2990"/>
                      <a:pt x="1171" y="5940"/>
                      <a:pt x="1145" y="7196"/>
                    </a:cubicBezTo>
                    <a:cubicBezTo>
                      <a:pt x="1134" y="7634"/>
                      <a:pt x="1776" y="7843"/>
                      <a:pt x="2484" y="7843"/>
                    </a:cubicBezTo>
                    <a:cubicBezTo>
                      <a:pt x="3213" y="7843"/>
                      <a:pt x="4012" y="7620"/>
                      <a:pt x="4238" y="7196"/>
                    </a:cubicBezTo>
                    <a:cubicBezTo>
                      <a:pt x="4248" y="7203"/>
                      <a:pt x="4257" y="7207"/>
                      <a:pt x="4266" y="7207"/>
                    </a:cubicBezTo>
                    <a:cubicBezTo>
                      <a:pt x="4511" y="7207"/>
                      <a:pt x="4410" y="4476"/>
                      <a:pt x="4619" y="3096"/>
                    </a:cubicBezTo>
                    <a:cubicBezTo>
                      <a:pt x="4715" y="2471"/>
                      <a:pt x="4910" y="1269"/>
                      <a:pt x="4402" y="750"/>
                    </a:cubicBezTo>
                    <a:cubicBezTo>
                      <a:pt x="3943" y="276"/>
                      <a:pt x="3221" y="1"/>
                      <a:pt x="24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7792484" y="2673084"/>
                <a:ext cx="143187" cy="229784"/>
              </a:xfrm>
              <a:custGeom>
                <a:avLst/>
                <a:gdLst/>
                <a:ahLst/>
                <a:cxnLst/>
                <a:rect l="l" t="t" r="r" b="b"/>
                <a:pathLst>
                  <a:path w="1574" h="2526" extrusionOk="0">
                    <a:moveTo>
                      <a:pt x="1210" y="1"/>
                    </a:moveTo>
                    <a:cubicBezTo>
                      <a:pt x="1166" y="1"/>
                      <a:pt x="968" y="413"/>
                      <a:pt x="652" y="495"/>
                    </a:cubicBezTo>
                    <a:cubicBezTo>
                      <a:pt x="1" y="659"/>
                      <a:pt x="303" y="1443"/>
                      <a:pt x="377" y="1829"/>
                    </a:cubicBezTo>
                    <a:cubicBezTo>
                      <a:pt x="419" y="2031"/>
                      <a:pt x="446" y="2343"/>
                      <a:pt x="674" y="2460"/>
                    </a:cubicBezTo>
                    <a:cubicBezTo>
                      <a:pt x="755" y="2504"/>
                      <a:pt x="848" y="2526"/>
                      <a:pt x="940" y="2526"/>
                    </a:cubicBezTo>
                    <a:cubicBezTo>
                      <a:pt x="1068" y="2526"/>
                      <a:pt x="1195" y="2483"/>
                      <a:pt x="1288" y="2396"/>
                    </a:cubicBezTo>
                    <a:cubicBezTo>
                      <a:pt x="1500" y="2195"/>
                      <a:pt x="1574" y="1920"/>
                      <a:pt x="1537" y="1655"/>
                    </a:cubicBezTo>
                    <a:cubicBezTo>
                      <a:pt x="1510" y="1432"/>
                      <a:pt x="1563" y="919"/>
                      <a:pt x="1510" y="707"/>
                    </a:cubicBezTo>
                    <a:cubicBezTo>
                      <a:pt x="1378" y="241"/>
                      <a:pt x="1209" y="124"/>
                      <a:pt x="1209" y="124"/>
                    </a:cubicBezTo>
                    <a:cubicBezTo>
                      <a:pt x="1223" y="36"/>
                      <a:pt x="1223" y="1"/>
                      <a:pt x="1210" y="1"/>
                    </a:cubicBezTo>
                    <a:close/>
                  </a:path>
                </a:pathLst>
              </a:custGeom>
              <a:solidFill>
                <a:srgbClr val="F19E8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7643207" y="2461222"/>
                <a:ext cx="312300" cy="371875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4088" extrusionOk="0">
                    <a:moveTo>
                      <a:pt x="705" y="1"/>
                    </a:moveTo>
                    <a:cubicBezTo>
                      <a:pt x="583" y="472"/>
                      <a:pt x="95" y="769"/>
                      <a:pt x="16" y="1346"/>
                    </a:cubicBezTo>
                    <a:cubicBezTo>
                      <a:pt x="11" y="1378"/>
                      <a:pt x="11" y="1415"/>
                      <a:pt x="0" y="1457"/>
                    </a:cubicBezTo>
                    <a:cubicBezTo>
                      <a:pt x="80" y="1823"/>
                      <a:pt x="212" y="2162"/>
                      <a:pt x="302" y="2384"/>
                    </a:cubicBezTo>
                    <a:cubicBezTo>
                      <a:pt x="522" y="2959"/>
                      <a:pt x="1080" y="4087"/>
                      <a:pt x="1956" y="4087"/>
                    </a:cubicBezTo>
                    <a:cubicBezTo>
                      <a:pt x="2049" y="4087"/>
                      <a:pt x="2146" y="4075"/>
                      <a:pt x="2246" y="4047"/>
                    </a:cubicBezTo>
                    <a:cubicBezTo>
                      <a:pt x="2828" y="3888"/>
                      <a:pt x="3167" y="3136"/>
                      <a:pt x="3279" y="2691"/>
                    </a:cubicBezTo>
                    <a:cubicBezTo>
                      <a:pt x="3384" y="2289"/>
                      <a:pt x="3432" y="1865"/>
                      <a:pt x="3411" y="1452"/>
                    </a:cubicBezTo>
                    <a:cubicBezTo>
                      <a:pt x="2368" y="1325"/>
                      <a:pt x="1425" y="795"/>
                      <a:pt x="705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0"/>
              <p:cNvSpPr/>
              <p:nvPr/>
            </p:nvSpPr>
            <p:spPr>
              <a:xfrm>
                <a:off x="7729899" y="2710380"/>
                <a:ext cx="126357" cy="7432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817" extrusionOk="0">
                    <a:moveTo>
                      <a:pt x="1388" y="0"/>
                    </a:moveTo>
                    <a:lnTo>
                      <a:pt x="0" y="217"/>
                    </a:lnTo>
                    <a:cubicBezTo>
                      <a:pt x="0" y="217"/>
                      <a:pt x="386" y="816"/>
                      <a:pt x="778" y="816"/>
                    </a:cubicBezTo>
                    <a:cubicBezTo>
                      <a:pt x="1003" y="816"/>
                      <a:pt x="1230" y="620"/>
                      <a:pt x="13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0"/>
              <p:cNvSpPr/>
              <p:nvPr/>
            </p:nvSpPr>
            <p:spPr>
              <a:xfrm>
                <a:off x="7924569" y="2544457"/>
                <a:ext cx="87149" cy="111526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226" extrusionOk="0">
                    <a:moveTo>
                      <a:pt x="462" y="1"/>
                    </a:moveTo>
                    <a:cubicBezTo>
                      <a:pt x="416" y="1"/>
                      <a:pt x="368" y="11"/>
                      <a:pt x="318" y="34"/>
                    </a:cubicBezTo>
                    <a:cubicBezTo>
                      <a:pt x="16" y="166"/>
                      <a:pt x="106" y="532"/>
                      <a:pt x="133" y="791"/>
                    </a:cubicBezTo>
                    <a:lnTo>
                      <a:pt x="0" y="1067"/>
                    </a:lnTo>
                    <a:cubicBezTo>
                      <a:pt x="87" y="1179"/>
                      <a:pt x="181" y="1226"/>
                      <a:pt x="274" y="1226"/>
                    </a:cubicBezTo>
                    <a:cubicBezTo>
                      <a:pt x="625" y="1226"/>
                      <a:pt x="958" y="563"/>
                      <a:pt x="795" y="241"/>
                    </a:cubicBezTo>
                    <a:cubicBezTo>
                      <a:pt x="730" y="104"/>
                      <a:pt x="608" y="1"/>
                      <a:pt x="462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0"/>
              <p:cNvSpPr/>
              <p:nvPr/>
            </p:nvSpPr>
            <p:spPr>
              <a:xfrm>
                <a:off x="7188460" y="3297117"/>
                <a:ext cx="238978" cy="149642"/>
              </a:xfrm>
              <a:custGeom>
                <a:avLst/>
                <a:gdLst/>
                <a:ahLst/>
                <a:cxnLst/>
                <a:rect l="l" t="t" r="r" b="b"/>
                <a:pathLst>
                  <a:path w="2627" h="1645" extrusionOk="0">
                    <a:moveTo>
                      <a:pt x="1353" y="1"/>
                    </a:moveTo>
                    <a:cubicBezTo>
                      <a:pt x="1103" y="1"/>
                      <a:pt x="850" y="5"/>
                      <a:pt x="624" y="128"/>
                    </a:cubicBezTo>
                    <a:cubicBezTo>
                      <a:pt x="285" y="298"/>
                      <a:pt x="127" y="631"/>
                      <a:pt x="42" y="981"/>
                    </a:cubicBezTo>
                    <a:cubicBezTo>
                      <a:pt x="1" y="1135"/>
                      <a:pt x="9" y="1644"/>
                      <a:pt x="277" y="1644"/>
                    </a:cubicBezTo>
                    <a:cubicBezTo>
                      <a:pt x="285" y="1644"/>
                      <a:pt x="293" y="1644"/>
                      <a:pt x="301" y="1643"/>
                    </a:cubicBezTo>
                    <a:cubicBezTo>
                      <a:pt x="497" y="1616"/>
                      <a:pt x="720" y="1505"/>
                      <a:pt x="889" y="1357"/>
                    </a:cubicBezTo>
                    <a:cubicBezTo>
                      <a:pt x="894" y="1378"/>
                      <a:pt x="910" y="1394"/>
                      <a:pt x="921" y="1399"/>
                    </a:cubicBezTo>
                    <a:cubicBezTo>
                      <a:pt x="995" y="1443"/>
                      <a:pt x="1074" y="1460"/>
                      <a:pt x="1155" y="1460"/>
                    </a:cubicBezTo>
                    <a:cubicBezTo>
                      <a:pt x="1329" y="1460"/>
                      <a:pt x="1511" y="1381"/>
                      <a:pt x="1662" y="1320"/>
                    </a:cubicBezTo>
                    <a:cubicBezTo>
                      <a:pt x="1927" y="1208"/>
                      <a:pt x="2192" y="1044"/>
                      <a:pt x="2356" y="801"/>
                    </a:cubicBezTo>
                    <a:cubicBezTo>
                      <a:pt x="2626" y="446"/>
                      <a:pt x="2404" y="234"/>
                      <a:pt x="2097" y="123"/>
                    </a:cubicBezTo>
                    <a:cubicBezTo>
                      <a:pt x="1864" y="33"/>
                      <a:pt x="1583" y="1"/>
                      <a:pt x="1414" y="1"/>
                    </a:cubicBezTo>
                    <a:cubicBezTo>
                      <a:pt x="1394" y="1"/>
                      <a:pt x="1373" y="1"/>
                      <a:pt x="1353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0"/>
              <p:cNvSpPr/>
              <p:nvPr/>
            </p:nvSpPr>
            <p:spPr>
              <a:xfrm>
                <a:off x="8008805" y="2923789"/>
                <a:ext cx="261721" cy="75539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8304" extrusionOk="0">
                    <a:moveTo>
                      <a:pt x="631" y="0"/>
                    </a:moveTo>
                    <a:lnTo>
                      <a:pt x="197" y="646"/>
                    </a:lnTo>
                    <a:cubicBezTo>
                      <a:pt x="1" y="1250"/>
                      <a:pt x="425" y="1971"/>
                      <a:pt x="621" y="2543"/>
                    </a:cubicBezTo>
                    <a:cubicBezTo>
                      <a:pt x="859" y="3247"/>
                      <a:pt x="1087" y="3962"/>
                      <a:pt x="1272" y="4666"/>
                    </a:cubicBezTo>
                    <a:cubicBezTo>
                      <a:pt x="1415" y="5217"/>
                      <a:pt x="1489" y="5821"/>
                      <a:pt x="1309" y="6361"/>
                    </a:cubicBezTo>
                    <a:cubicBezTo>
                      <a:pt x="1150" y="6848"/>
                      <a:pt x="584" y="7092"/>
                      <a:pt x="441" y="7542"/>
                    </a:cubicBezTo>
                    <a:cubicBezTo>
                      <a:pt x="285" y="8014"/>
                      <a:pt x="688" y="8304"/>
                      <a:pt x="1137" y="8304"/>
                    </a:cubicBezTo>
                    <a:cubicBezTo>
                      <a:pt x="1344" y="8304"/>
                      <a:pt x="1561" y="8242"/>
                      <a:pt x="1738" y="8109"/>
                    </a:cubicBezTo>
                    <a:cubicBezTo>
                      <a:pt x="2331" y="7659"/>
                      <a:pt x="2697" y="6954"/>
                      <a:pt x="2766" y="6276"/>
                    </a:cubicBezTo>
                    <a:cubicBezTo>
                      <a:pt x="2877" y="5159"/>
                      <a:pt x="2691" y="3962"/>
                      <a:pt x="2231" y="2897"/>
                    </a:cubicBezTo>
                    <a:cubicBezTo>
                      <a:pt x="1961" y="2267"/>
                      <a:pt x="1934" y="1642"/>
                      <a:pt x="1611" y="1033"/>
                    </a:cubicBezTo>
                    <a:cubicBezTo>
                      <a:pt x="1463" y="758"/>
                      <a:pt x="975" y="122"/>
                      <a:pt x="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0"/>
              <p:cNvSpPr/>
              <p:nvPr/>
            </p:nvSpPr>
            <p:spPr>
              <a:xfrm>
                <a:off x="7896096" y="3588756"/>
                <a:ext cx="236158" cy="168472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852" extrusionOk="0">
                    <a:moveTo>
                      <a:pt x="2055" y="1"/>
                    </a:moveTo>
                    <a:cubicBezTo>
                      <a:pt x="1994" y="1"/>
                      <a:pt x="1932" y="7"/>
                      <a:pt x="1870" y="20"/>
                    </a:cubicBezTo>
                    <a:cubicBezTo>
                      <a:pt x="1831" y="18"/>
                      <a:pt x="1790" y="18"/>
                      <a:pt x="1749" y="18"/>
                    </a:cubicBezTo>
                    <a:cubicBezTo>
                      <a:pt x="1212" y="18"/>
                      <a:pt x="593" y="186"/>
                      <a:pt x="366" y="688"/>
                    </a:cubicBezTo>
                    <a:cubicBezTo>
                      <a:pt x="334" y="757"/>
                      <a:pt x="361" y="820"/>
                      <a:pt x="435" y="841"/>
                    </a:cubicBezTo>
                    <a:cubicBezTo>
                      <a:pt x="501" y="868"/>
                      <a:pt x="568" y="878"/>
                      <a:pt x="637" y="878"/>
                    </a:cubicBezTo>
                    <a:cubicBezTo>
                      <a:pt x="679" y="878"/>
                      <a:pt x="721" y="874"/>
                      <a:pt x="763" y="868"/>
                    </a:cubicBezTo>
                    <a:lnTo>
                      <a:pt x="763" y="868"/>
                    </a:lnTo>
                    <a:cubicBezTo>
                      <a:pt x="493" y="1043"/>
                      <a:pt x="239" y="1244"/>
                      <a:pt x="96" y="1466"/>
                    </a:cubicBezTo>
                    <a:cubicBezTo>
                      <a:pt x="1" y="1604"/>
                      <a:pt x="149" y="1736"/>
                      <a:pt x="260" y="1795"/>
                    </a:cubicBezTo>
                    <a:cubicBezTo>
                      <a:pt x="339" y="1836"/>
                      <a:pt x="431" y="1851"/>
                      <a:pt x="528" y="1851"/>
                    </a:cubicBezTo>
                    <a:cubicBezTo>
                      <a:pt x="741" y="1851"/>
                      <a:pt x="978" y="1775"/>
                      <a:pt x="1150" y="1731"/>
                    </a:cubicBezTo>
                    <a:cubicBezTo>
                      <a:pt x="1738" y="1556"/>
                      <a:pt x="2585" y="1228"/>
                      <a:pt x="2596" y="513"/>
                    </a:cubicBezTo>
                    <a:cubicBezTo>
                      <a:pt x="2596" y="151"/>
                      <a:pt x="2340" y="1"/>
                      <a:pt x="2055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>
                <a:off x="7204743" y="3506067"/>
                <a:ext cx="33295" cy="3611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7" extrusionOk="0">
                    <a:moveTo>
                      <a:pt x="223" y="1"/>
                    </a:moveTo>
                    <a:cubicBezTo>
                      <a:pt x="199" y="1"/>
                      <a:pt x="175" y="6"/>
                      <a:pt x="154" y="18"/>
                    </a:cubicBezTo>
                    <a:cubicBezTo>
                      <a:pt x="117" y="34"/>
                      <a:pt x="80" y="61"/>
                      <a:pt x="53" y="98"/>
                    </a:cubicBezTo>
                    <a:cubicBezTo>
                      <a:pt x="32" y="108"/>
                      <a:pt x="22" y="124"/>
                      <a:pt x="16" y="151"/>
                    </a:cubicBezTo>
                    <a:lnTo>
                      <a:pt x="16" y="167"/>
                    </a:lnTo>
                    <a:cubicBezTo>
                      <a:pt x="0" y="209"/>
                      <a:pt x="0" y="257"/>
                      <a:pt x="16" y="299"/>
                    </a:cubicBezTo>
                    <a:cubicBezTo>
                      <a:pt x="38" y="352"/>
                      <a:pt x="96" y="394"/>
                      <a:pt x="149" y="394"/>
                    </a:cubicBezTo>
                    <a:cubicBezTo>
                      <a:pt x="157" y="396"/>
                      <a:pt x="166" y="397"/>
                      <a:pt x="174" y="397"/>
                    </a:cubicBezTo>
                    <a:cubicBezTo>
                      <a:pt x="226" y="397"/>
                      <a:pt x="277" y="370"/>
                      <a:pt x="286" y="320"/>
                    </a:cubicBezTo>
                    <a:cubicBezTo>
                      <a:pt x="297" y="257"/>
                      <a:pt x="339" y="204"/>
                      <a:pt x="350" y="135"/>
                    </a:cubicBezTo>
                    <a:cubicBezTo>
                      <a:pt x="366" y="51"/>
                      <a:pt x="295" y="1"/>
                      <a:pt x="2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>
                <a:off x="7134334" y="3676721"/>
                <a:ext cx="45303" cy="3757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13" extrusionOk="0">
                    <a:moveTo>
                      <a:pt x="318" y="1"/>
                    </a:moveTo>
                    <a:cubicBezTo>
                      <a:pt x="272" y="1"/>
                      <a:pt x="226" y="23"/>
                      <a:pt x="197" y="76"/>
                    </a:cubicBezTo>
                    <a:cubicBezTo>
                      <a:pt x="192" y="81"/>
                      <a:pt x="192" y="86"/>
                      <a:pt x="192" y="91"/>
                    </a:cubicBezTo>
                    <a:lnTo>
                      <a:pt x="171" y="113"/>
                    </a:lnTo>
                    <a:cubicBezTo>
                      <a:pt x="155" y="134"/>
                      <a:pt x="128" y="144"/>
                      <a:pt x="107" y="166"/>
                    </a:cubicBezTo>
                    <a:cubicBezTo>
                      <a:pt x="0" y="268"/>
                      <a:pt x="98" y="413"/>
                      <a:pt x="213" y="413"/>
                    </a:cubicBezTo>
                    <a:cubicBezTo>
                      <a:pt x="247" y="413"/>
                      <a:pt x="282" y="401"/>
                      <a:pt x="314" y="372"/>
                    </a:cubicBezTo>
                    <a:cubicBezTo>
                      <a:pt x="314" y="372"/>
                      <a:pt x="319" y="372"/>
                      <a:pt x="319" y="367"/>
                    </a:cubicBezTo>
                    <a:cubicBezTo>
                      <a:pt x="345" y="367"/>
                      <a:pt x="372" y="351"/>
                      <a:pt x="383" y="330"/>
                    </a:cubicBezTo>
                    <a:cubicBezTo>
                      <a:pt x="404" y="314"/>
                      <a:pt x="409" y="293"/>
                      <a:pt x="425" y="271"/>
                    </a:cubicBezTo>
                    <a:cubicBezTo>
                      <a:pt x="446" y="250"/>
                      <a:pt x="457" y="224"/>
                      <a:pt x="473" y="192"/>
                    </a:cubicBezTo>
                    <a:cubicBezTo>
                      <a:pt x="497" y="84"/>
                      <a:pt x="406" y="1"/>
                      <a:pt x="3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0"/>
              <p:cNvSpPr/>
              <p:nvPr/>
            </p:nvSpPr>
            <p:spPr>
              <a:xfrm>
                <a:off x="7221117" y="3611771"/>
                <a:ext cx="38753" cy="4039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4" extrusionOk="0">
                    <a:moveTo>
                      <a:pt x="235" y="0"/>
                    </a:moveTo>
                    <a:cubicBezTo>
                      <a:pt x="200" y="0"/>
                      <a:pt x="164" y="16"/>
                      <a:pt x="133" y="53"/>
                    </a:cubicBezTo>
                    <a:cubicBezTo>
                      <a:pt x="128" y="59"/>
                      <a:pt x="122" y="75"/>
                      <a:pt x="112" y="85"/>
                    </a:cubicBezTo>
                    <a:lnTo>
                      <a:pt x="112" y="90"/>
                    </a:lnTo>
                    <a:cubicBezTo>
                      <a:pt x="106" y="106"/>
                      <a:pt x="91" y="117"/>
                      <a:pt x="85" y="133"/>
                    </a:cubicBezTo>
                    <a:cubicBezTo>
                      <a:pt x="80" y="138"/>
                      <a:pt x="80" y="154"/>
                      <a:pt x="75" y="159"/>
                    </a:cubicBezTo>
                    <a:cubicBezTo>
                      <a:pt x="27" y="196"/>
                      <a:pt x="1" y="265"/>
                      <a:pt x="22" y="323"/>
                    </a:cubicBezTo>
                    <a:cubicBezTo>
                      <a:pt x="32" y="371"/>
                      <a:pt x="64" y="403"/>
                      <a:pt x="106" y="424"/>
                    </a:cubicBezTo>
                    <a:cubicBezTo>
                      <a:pt x="123" y="437"/>
                      <a:pt x="141" y="444"/>
                      <a:pt x="160" y="444"/>
                    </a:cubicBezTo>
                    <a:cubicBezTo>
                      <a:pt x="173" y="444"/>
                      <a:pt x="187" y="441"/>
                      <a:pt x="202" y="435"/>
                    </a:cubicBezTo>
                    <a:lnTo>
                      <a:pt x="207" y="435"/>
                    </a:lnTo>
                    <a:cubicBezTo>
                      <a:pt x="228" y="429"/>
                      <a:pt x="239" y="424"/>
                      <a:pt x="249" y="413"/>
                    </a:cubicBezTo>
                    <a:cubicBezTo>
                      <a:pt x="302" y="387"/>
                      <a:pt x="340" y="334"/>
                      <a:pt x="350" y="281"/>
                    </a:cubicBezTo>
                    <a:cubicBezTo>
                      <a:pt x="350" y="281"/>
                      <a:pt x="350" y="276"/>
                      <a:pt x="355" y="276"/>
                    </a:cubicBezTo>
                    <a:cubicBezTo>
                      <a:pt x="361" y="244"/>
                      <a:pt x="366" y="239"/>
                      <a:pt x="371" y="233"/>
                    </a:cubicBezTo>
                    <a:cubicBezTo>
                      <a:pt x="426" y="124"/>
                      <a:pt x="334" y="0"/>
                      <a:pt x="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>
                <a:off x="7170994" y="3579751"/>
                <a:ext cx="24198" cy="2765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04" extrusionOk="0">
                    <a:moveTo>
                      <a:pt x="120" y="0"/>
                    </a:moveTo>
                    <a:cubicBezTo>
                      <a:pt x="71" y="0"/>
                      <a:pt x="26" y="31"/>
                      <a:pt x="17" y="82"/>
                    </a:cubicBezTo>
                    <a:cubicBezTo>
                      <a:pt x="11" y="93"/>
                      <a:pt x="1" y="114"/>
                      <a:pt x="1" y="125"/>
                    </a:cubicBezTo>
                    <a:lnTo>
                      <a:pt x="1" y="146"/>
                    </a:lnTo>
                    <a:cubicBezTo>
                      <a:pt x="1" y="178"/>
                      <a:pt x="17" y="220"/>
                      <a:pt x="38" y="252"/>
                    </a:cubicBezTo>
                    <a:cubicBezTo>
                      <a:pt x="59" y="286"/>
                      <a:pt x="92" y="303"/>
                      <a:pt x="125" y="303"/>
                    </a:cubicBezTo>
                    <a:cubicBezTo>
                      <a:pt x="158" y="303"/>
                      <a:pt x="191" y="286"/>
                      <a:pt x="213" y="252"/>
                    </a:cubicBezTo>
                    <a:cubicBezTo>
                      <a:pt x="255" y="188"/>
                      <a:pt x="266" y="119"/>
                      <a:pt x="223" y="56"/>
                    </a:cubicBezTo>
                    <a:cubicBezTo>
                      <a:pt x="196" y="17"/>
                      <a:pt x="157" y="0"/>
                      <a:pt x="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7197011" y="3806076"/>
                <a:ext cx="31385" cy="41481"/>
              </a:xfrm>
              <a:custGeom>
                <a:avLst/>
                <a:gdLst/>
                <a:ahLst/>
                <a:cxnLst/>
                <a:rect l="l" t="t" r="r" b="b"/>
                <a:pathLst>
                  <a:path w="345" h="456" extrusionOk="0">
                    <a:moveTo>
                      <a:pt x="189" y="1"/>
                    </a:moveTo>
                    <a:cubicBezTo>
                      <a:pt x="137" y="1"/>
                      <a:pt x="83" y="24"/>
                      <a:pt x="59" y="73"/>
                    </a:cubicBezTo>
                    <a:cubicBezTo>
                      <a:pt x="22" y="152"/>
                      <a:pt x="1" y="232"/>
                      <a:pt x="6" y="317"/>
                    </a:cubicBezTo>
                    <a:cubicBezTo>
                      <a:pt x="14" y="411"/>
                      <a:pt x="77" y="456"/>
                      <a:pt x="142" y="456"/>
                    </a:cubicBezTo>
                    <a:cubicBezTo>
                      <a:pt x="208" y="456"/>
                      <a:pt x="276" y="408"/>
                      <a:pt x="287" y="317"/>
                    </a:cubicBezTo>
                    <a:cubicBezTo>
                      <a:pt x="287" y="311"/>
                      <a:pt x="287" y="311"/>
                      <a:pt x="292" y="306"/>
                    </a:cubicBezTo>
                    <a:cubicBezTo>
                      <a:pt x="297" y="295"/>
                      <a:pt x="313" y="279"/>
                      <a:pt x="313" y="258"/>
                    </a:cubicBezTo>
                    <a:cubicBezTo>
                      <a:pt x="319" y="232"/>
                      <a:pt x="324" y="216"/>
                      <a:pt x="334" y="189"/>
                    </a:cubicBezTo>
                    <a:cubicBezTo>
                      <a:pt x="345" y="126"/>
                      <a:pt x="324" y="62"/>
                      <a:pt x="266" y="20"/>
                    </a:cubicBezTo>
                    <a:cubicBezTo>
                      <a:pt x="244" y="7"/>
                      <a:pt x="217" y="1"/>
                      <a:pt x="1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0"/>
              <p:cNvSpPr/>
              <p:nvPr/>
            </p:nvSpPr>
            <p:spPr>
              <a:xfrm>
                <a:off x="7066472" y="3791794"/>
                <a:ext cx="45849" cy="55581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11" extrusionOk="0">
                    <a:moveTo>
                      <a:pt x="322" y="1"/>
                    </a:moveTo>
                    <a:cubicBezTo>
                      <a:pt x="310" y="1"/>
                      <a:pt x="298" y="3"/>
                      <a:pt x="286" y="7"/>
                    </a:cubicBezTo>
                    <a:cubicBezTo>
                      <a:pt x="80" y="87"/>
                      <a:pt x="0" y="304"/>
                      <a:pt x="59" y="505"/>
                    </a:cubicBezTo>
                    <a:cubicBezTo>
                      <a:pt x="81" y="567"/>
                      <a:pt x="140" y="611"/>
                      <a:pt x="206" y="611"/>
                    </a:cubicBezTo>
                    <a:cubicBezTo>
                      <a:pt x="218" y="611"/>
                      <a:pt x="231" y="609"/>
                      <a:pt x="244" y="606"/>
                    </a:cubicBezTo>
                    <a:cubicBezTo>
                      <a:pt x="313" y="595"/>
                      <a:pt x="355" y="548"/>
                      <a:pt x="382" y="489"/>
                    </a:cubicBezTo>
                    <a:cubicBezTo>
                      <a:pt x="472" y="384"/>
                      <a:pt x="504" y="251"/>
                      <a:pt x="461" y="113"/>
                    </a:cubicBezTo>
                    <a:cubicBezTo>
                      <a:pt x="448" y="52"/>
                      <a:pt x="383" y="1"/>
                      <a:pt x="3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0"/>
              <p:cNvSpPr/>
              <p:nvPr/>
            </p:nvSpPr>
            <p:spPr>
              <a:xfrm>
                <a:off x="7109864" y="3557646"/>
                <a:ext cx="36115" cy="40572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46" extrusionOk="0">
                    <a:moveTo>
                      <a:pt x="221" y="1"/>
                    </a:moveTo>
                    <a:cubicBezTo>
                      <a:pt x="213" y="1"/>
                      <a:pt x="205" y="1"/>
                      <a:pt x="196" y="2"/>
                    </a:cubicBezTo>
                    <a:cubicBezTo>
                      <a:pt x="154" y="13"/>
                      <a:pt x="127" y="34"/>
                      <a:pt x="101" y="60"/>
                    </a:cubicBezTo>
                    <a:cubicBezTo>
                      <a:pt x="53" y="66"/>
                      <a:pt x="27" y="103"/>
                      <a:pt x="21" y="150"/>
                    </a:cubicBezTo>
                    <a:cubicBezTo>
                      <a:pt x="0" y="288"/>
                      <a:pt x="53" y="410"/>
                      <a:pt x="196" y="442"/>
                    </a:cubicBezTo>
                    <a:cubicBezTo>
                      <a:pt x="207" y="444"/>
                      <a:pt x="217" y="445"/>
                      <a:pt x="228" y="445"/>
                    </a:cubicBezTo>
                    <a:cubicBezTo>
                      <a:pt x="289" y="445"/>
                      <a:pt x="353" y="409"/>
                      <a:pt x="371" y="341"/>
                    </a:cubicBezTo>
                    <a:cubicBezTo>
                      <a:pt x="381" y="278"/>
                      <a:pt x="392" y="209"/>
                      <a:pt x="392" y="150"/>
                    </a:cubicBezTo>
                    <a:cubicBezTo>
                      <a:pt x="397" y="53"/>
                      <a:pt x="313" y="1"/>
                      <a:pt x="2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>
                <a:off x="6601082" y="3749768"/>
                <a:ext cx="353237" cy="389978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287" extrusionOk="0">
                    <a:moveTo>
                      <a:pt x="2184" y="1"/>
                    </a:moveTo>
                    <a:cubicBezTo>
                      <a:pt x="1657" y="1"/>
                      <a:pt x="1088" y="69"/>
                      <a:pt x="631" y="152"/>
                    </a:cubicBezTo>
                    <a:cubicBezTo>
                      <a:pt x="254" y="215"/>
                      <a:pt x="133" y="459"/>
                      <a:pt x="122" y="761"/>
                    </a:cubicBezTo>
                    <a:cubicBezTo>
                      <a:pt x="0" y="1280"/>
                      <a:pt x="170" y="1990"/>
                      <a:pt x="254" y="2493"/>
                    </a:cubicBezTo>
                    <a:cubicBezTo>
                      <a:pt x="360" y="3118"/>
                      <a:pt x="631" y="3621"/>
                      <a:pt x="1139" y="3991"/>
                    </a:cubicBezTo>
                    <a:cubicBezTo>
                      <a:pt x="1420" y="4198"/>
                      <a:pt x="1694" y="4287"/>
                      <a:pt x="1952" y="4287"/>
                    </a:cubicBezTo>
                    <a:cubicBezTo>
                      <a:pt x="2764" y="4287"/>
                      <a:pt x="3414" y="3408"/>
                      <a:pt x="3607" y="2572"/>
                    </a:cubicBezTo>
                    <a:cubicBezTo>
                      <a:pt x="3734" y="2027"/>
                      <a:pt x="3882" y="1010"/>
                      <a:pt x="3671" y="469"/>
                    </a:cubicBezTo>
                    <a:cubicBezTo>
                      <a:pt x="3517" y="78"/>
                      <a:pt x="3242" y="109"/>
                      <a:pt x="2881" y="51"/>
                    </a:cubicBezTo>
                    <a:cubicBezTo>
                      <a:pt x="2668" y="16"/>
                      <a:pt x="2431" y="1"/>
                      <a:pt x="2184" y="1"/>
                    </a:cubicBezTo>
                    <a:close/>
                  </a:path>
                </a:pathLst>
              </a:custGeom>
              <a:solidFill>
                <a:srgbClr val="6E513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6633831" y="3770963"/>
                <a:ext cx="281461" cy="54762"/>
              </a:xfrm>
              <a:custGeom>
                <a:avLst/>
                <a:gdLst/>
                <a:ahLst/>
                <a:cxnLst/>
                <a:rect l="l" t="t" r="r" b="b"/>
                <a:pathLst>
                  <a:path w="3094" h="602" extrusionOk="0">
                    <a:moveTo>
                      <a:pt x="1559" y="1"/>
                    </a:moveTo>
                    <a:cubicBezTo>
                      <a:pt x="1084" y="1"/>
                      <a:pt x="0" y="35"/>
                      <a:pt x="170" y="327"/>
                    </a:cubicBezTo>
                    <a:cubicBezTo>
                      <a:pt x="272" y="512"/>
                      <a:pt x="461" y="535"/>
                      <a:pt x="656" y="535"/>
                    </a:cubicBezTo>
                    <a:cubicBezTo>
                      <a:pt x="720" y="535"/>
                      <a:pt x="784" y="533"/>
                      <a:pt x="847" y="533"/>
                    </a:cubicBezTo>
                    <a:cubicBezTo>
                      <a:pt x="859" y="533"/>
                      <a:pt x="872" y="533"/>
                      <a:pt x="885" y="533"/>
                    </a:cubicBezTo>
                    <a:cubicBezTo>
                      <a:pt x="1054" y="538"/>
                      <a:pt x="1234" y="554"/>
                      <a:pt x="1415" y="560"/>
                    </a:cubicBezTo>
                    <a:cubicBezTo>
                      <a:pt x="1649" y="580"/>
                      <a:pt x="1892" y="601"/>
                      <a:pt x="2132" y="601"/>
                    </a:cubicBezTo>
                    <a:cubicBezTo>
                      <a:pt x="2440" y="601"/>
                      <a:pt x="2743" y="567"/>
                      <a:pt x="3014" y="454"/>
                    </a:cubicBezTo>
                    <a:cubicBezTo>
                      <a:pt x="3088" y="427"/>
                      <a:pt x="3093" y="348"/>
                      <a:pt x="3051" y="284"/>
                    </a:cubicBezTo>
                    <a:cubicBezTo>
                      <a:pt x="3051" y="274"/>
                      <a:pt x="3046" y="274"/>
                      <a:pt x="3046" y="268"/>
                    </a:cubicBezTo>
                    <a:cubicBezTo>
                      <a:pt x="2988" y="184"/>
                      <a:pt x="2871" y="157"/>
                      <a:pt x="2776" y="125"/>
                    </a:cubicBezTo>
                    <a:cubicBezTo>
                      <a:pt x="2458" y="3"/>
                      <a:pt x="2077" y="9"/>
                      <a:pt x="1764" y="3"/>
                    </a:cubicBezTo>
                    <a:cubicBezTo>
                      <a:pt x="1738" y="2"/>
                      <a:pt x="1663" y="1"/>
                      <a:pt x="15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>
                <a:off x="6608724" y="3737942"/>
                <a:ext cx="349962" cy="111344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1224" extrusionOk="0">
                    <a:moveTo>
                      <a:pt x="2287" y="352"/>
                    </a:moveTo>
                    <a:cubicBezTo>
                      <a:pt x="2350" y="352"/>
                      <a:pt x="2412" y="353"/>
                      <a:pt x="2474" y="356"/>
                    </a:cubicBezTo>
                    <a:cubicBezTo>
                      <a:pt x="2654" y="366"/>
                      <a:pt x="2835" y="393"/>
                      <a:pt x="3009" y="441"/>
                    </a:cubicBezTo>
                    <a:cubicBezTo>
                      <a:pt x="3550" y="568"/>
                      <a:pt x="2993" y="859"/>
                      <a:pt x="2760" y="875"/>
                    </a:cubicBezTo>
                    <a:cubicBezTo>
                      <a:pt x="2645" y="886"/>
                      <a:pt x="2528" y="889"/>
                      <a:pt x="2412" y="889"/>
                    </a:cubicBezTo>
                    <a:cubicBezTo>
                      <a:pt x="2240" y="889"/>
                      <a:pt x="2070" y="881"/>
                      <a:pt x="1902" y="875"/>
                    </a:cubicBezTo>
                    <a:cubicBezTo>
                      <a:pt x="1600" y="870"/>
                      <a:pt x="1309" y="864"/>
                      <a:pt x="1013" y="864"/>
                    </a:cubicBezTo>
                    <a:cubicBezTo>
                      <a:pt x="938" y="864"/>
                      <a:pt x="870" y="859"/>
                      <a:pt x="785" y="848"/>
                    </a:cubicBezTo>
                    <a:cubicBezTo>
                      <a:pt x="721" y="838"/>
                      <a:pt x="652" y="833"/>
                      <a:pt x="594" y="817"/>
                    </a:cubicBezTo>
                    <a:cubicBezTo>
                      <a:pt x="382" y="806"/>
                      <a:pt x="345" y="700"/>
                      <a:pt x="483" y="499"/>
                    </a:cubicBezTo>
                    <a:cubicBezTo>
                      <a:pt x="584" y="467"/>
                      <a:pt x="690" y="446"/>
                      <a:pt x="795" y="419"/>
                    </a:cubicBezTo>
                    <a:cubicBezTo>
                      <a:pt x="835" y="421"/>
                      <a:pt x="874" y="421"/>
                      <a:pt x="913" y="421"/>
                    </a:cubicBezTo>
                    <a:cubicBezTo>
                      <a:pt x="1369" y="421"/>
                      <a:pt x="1831" y="352"/>
                      <a:pt x="2287" y="352"/>
                    </a:cubicBezTo>
                    <a:close/>
                    <a:moveTo>
                      <a:pt x="1999" y="0"/>
                    </a:moveTo>
                    <a:cubicBezTo>
                      <a:pt x="1516" y="0"/>
                      <a:pt x="1021" y="64"/>
                      <a:pt x="562" y="186"/>
                    </a:cubicBezTo>
                    <a:lnTo>
                      <a:pt x="552" y="186"/>
                    </a:lnTo>
                    <a:cubicBezTo>
                      <a:pt x="351" y="208"/>
                      <a:pt x="22" y="292"/>
                      <a:pt x="12" y="552"/>
                    </a:cubicBezTo>
                    <a:cubicBezTo>
                      <a:pt x="0" y="1127"/>
                      <a:pt x="740" y="1201"/>
                      <a:pt x="1331" y="1201"/>
                    </a:cubicBezTo>
                    <a:cubicBezTo>
                      <a:pt x="1535" y="1201"/>
                      <a:pt x="1721" y="1192"/>
                      <a:pt x="1853" y="1192"/>
                    </a:cubicBezTo>
                    <a:cubicBezTo>
                      <a:pt x="1870" y="1192"/>
                      <a:pt x="1887" y="1192"/>
                      <a:pt x="1902" y="1193"/>
                    </a:cubicBezTo>
                    <a:cubicBezTo>
                      <a:pt x="2099" y="1200"/>
                      <a:pt x="2338" y="1223"/>
                      <a:pt x="2577" y="1223"/>
                    </a:cubicBezTo>
                    <a:cubicBezTo>
                      <a:pt x="2841" y="1223"/>
                      <a:pt x="3105" y="1195"/>
                      <a:pt x="3311" y="1087"/>
                    </a:cubicBezTo>
                    <a:cubicBezTo>
                      <a:pt x="3528" y="981"/>
                      <a:pt x="3846" y="727"/>
                      <a:pt x="3624" y="451"/>
                    </a:cubicBezTo>
                    <a:cubicBezTo>
                      <a:pt x="3338" y="118"/>
                      <a:pt x="2893" y="65"/>
                      <a:pt x="2485" y="22"/>
                    </a:cubicBezTo>
                    <a:cubicBezTo>
                      <a:pt x="2326" y="7"/>
                      <a:pt x="2163" y="0"/>
                      <a:pt x="1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0"/>
              <p:cNvSpPr/>
              <p:nvPr/>
            </p:nvSpPr>
            <p:spPr>
              <a:xfrm>
                <a:off x="6654025" y="3693095"/>
                <a:ext cx="250440" cy="119258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1311" extrusionOk="0">
                    <a:moveTo>
                      <a:pt x="27" y="1145"/>
                    </a:moveTo>
                    <a:lnTo>
                      <a:pt x="1" y="1220"/>
                    </a:lnTo>
                    <a:cubicBezTo>
                      <a:pt x="17" y="1209"/>
                      <a:pt x="17" y="1177"/>
                      <a:pt x="27" y="1145"/>
                    </a:cubicBezTo>
                    <a:close/>
                    <a:moveTo>
                      <a:pt x="1584" y="1"/>
                    </a:moveTo>
                    <a:cubicBezTo>
                      <a:pt x="1369" y="1"/>
                      <a:pt x="1159" y="143"/>
                      <a:pt x="981" y="234"/>
                    </a:cubicBezTo>
                    <a:cubicBezTo>
                      <a:pt x="753" y="404"/>
                      <a:pt x="573" y="621"/>
                      <a:pt x="372" y="812"/>
                    </a:cubicBezTo>
                    <a:cubicBezTo>
                      <a:pt x="282" y="891"/>
                      <a:pt x="43" y="997"/>
                      <a:pt x="43" y="1135"/>
                    </a:cubicBezTo>
                    <a:cubicBezTo>
                      <a:pt x="52" y="1296"/>
                      <a:pt x="268" y="1310"/>
                      <a:pt x="413" y="1310"/>
                    </a:cubicBezTo>
                    <a:cubicBezTo>
                      <a:pt x="444" y="1310"/>
                      <a:pt x="472" y="1310"/>
                      <a:pt x="493" y="1310"/>
                    </a:cubicBezTo>
                    <a:cubicBezTo>
                      <a:pt x="520" y="1311"/>
                      <a:pt x="546" y="1311"/>
                      <a:pt x="573" y="1311"/>
                    </a:cubicBezTo>
                    <a:cubicBezTo>
                      <a:pt x="864" y="1311"/>
                      <a:pt x="1155" y="1262"/>
                      <a:pt x="1447" y="1262"/>
                    </a:cubicBezTo>
                    <a:cubicBezTo>
                      <a:pt x="1537" y="1262"/>
                      <a:pt x="1694" y="1272"/>
                      <a:pt x="1862" y="1272"/>
                    </a:cubicBezTo>
                    <a:cubicBezTo>
                      <a:pt x="2274" y="1272"/>
                      <a:pt x="2753" y="1211"/>
                      <a:pt x="2474" y="785"/>
                    </a:cubicBezTo>
                    <a:cubicBezTo>
                      <a:pt x="2315" y="510"/>
                      <a:pt x="2077" y="150"/>
                      <a:pt x="1765" y="39"/>
                    </a:cubicBezTo>
                    <a:cubicBezTo>
                      <a:pt x="1704" y="12"/>
                      <a:pt x="1644" y="1"/>
                      <a:pt x="15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0"/>
              <p:cNvSpPr/>
              <p:nvPr/>
            </p:nvSpPr>
            <p:spPr>
              <a:xfrm>
                <a:off x="6767735" y="4067060"/>
                <a:ext cx="867854" cy="361596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975" extrusionOk="0">
                    <a:moveTo>
                      <a:pt x="4155" y="98"/>
                    </a:moveTo>
                    <a:cubicBezTo>
                      <a:pt x="3637" y="98"/>
                      <a:pt x="3128" y="104"/>
                      <a:pt x="2638" y="117"/>
                    </a:cubicBezTo>
                    <a:cubicBezTo>
                      <a:pt x="1621" y="143"/>
                      <a:pt x="1" y="0"/>
                      <a:pt x="144" y="1081"/>
                    </a:cubicBezTo>
                    <a:cubicBezTo>
                      <a:pt x="218" y="1637"/>
                      <a:pt x="319" y="2707"/>
                      <a:pt x="605" y="3178"/>
                    </a:cubicBezTo>
                    <a:cubicBezTo>
                      <a:pt x="912" y="3681"/>
                      <a:pt x="1516" y="3787"/>
                      <a:pt x="2050" y="3840"/>
                    </a:cubicBezTo>
                    <a:cubicBezTo>
                      <a:pt x="2675" y="3904"/>
                      <a:pt x="3295" y="3946"/>
                      <a:pt x="3925" y="3967"/>
                    </a:cubicBezTo>
                    <a:cubicBezTo>
                      <a:pt x="4114" y="3972"/>
                      <a:pt x="4303" y="3974"/>
                      <a:pt x="4490" y="3974"/>
                    </a:cubicBezTo>
                    <a:cubicBezTo>
                      <a:pt x="4928" y="3974"/>
                      <a:pt x="5364" y="3961"/>
                      <a:pt x="5805" y="3935"/>
                    </a:cubicBezTo>
                    <a:cubicBezTo>
                      <a:pt x="6330" y="3904"/>
                      <a:pt x="6854" y="3930"/>
                      <a:pt x="7368" y="3904"/>
                    </a:cubicBezTo>
                    <a:cubicBezTo>
                      <a:pt x="7521" y="3898"/>
                      <a:pt x="7675" y="3883"/>
                      <a:pt x="7823" y="3872"/>
                    </a:cubicBezTo>
                    <a:cubicBezTo>
                      <a:pt x="8051" y="3845"/>
                      <a:pt x="8342" y="3851"/>
                      <a:pt x="8538" y="3734"/>
                    </a:cubicBezTo>
                    <a:cubicBezTo>
                      <a:pt x="9052" y="3427"/>
                      <a:pt x="9190" y="2839"/>
                      <a:pt x="9301" y="2288"/>
                    </a:cubicBezTo>
                    <a:cubicBezTo>
                      <a:pt x="9375" y="1912"/>
                      <a:pt x="9423" y="1526"/>
                      <a:pt x="9486" y="1155"/>
                    </a:cubicBezTo>
                    <a:cubicBezTo>
                      <a:pt x="9513" y="959"/>
                      <a:pt x="9539" y="752"/>
                      <a:pt x="9439" y="578"/>
                    </a:cubicBezTo>
                    <a:cubicBezTo>
                      <a:pt x="9200" y="170"/>
                      <a:pt x="8634" y="244"/>
                      <a:pt x="8263" y="223"/>
                    </a:cubicBezTo>
                    <a:cubicBezTo>
                      <a:pt x="6966" y="142"/>
                      <a:pt x="5530" y="98"/>
                      <a:pt x="4155" y="9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6760094" y="4061966"/>
                <a:ext cx="894417" cy="114073"/>
              </a:xfrm>
              <a:custGeom>
                <a:avLst/>
                <a:gdLst/>
                <a:ahLst/>
                <a:cxnLst/>
                <a:rect l="l" t="t" r="r" b="b"/>
                <a:pathLst>
                  <a:path w="9832" h="1254" extrusionOk="0">
                    <a:moveTo>
                      <a:pt x="3482" y="311"/>
                    </a:moveTo>
                    <a:cubicBezTo>
                      <a:pt x="3926" y="311"/>
                      <a:pt x="4370" y="327"/>
                      <a:pt x="4809" y="353"/>
                    </a:cubicBezTo>
                    <a:cubicBezTo>
                      <a:pt x="5630" y="401"/>
                      <a:pt x="6446" y="464"/>
                      <a:pt x="7267" y="475"/>
                    </a:cubicBezTo>
                    <a:cubicBezTo>
                      <a:pt x="7329" y="476"/>
                      <a:pt x="7392" y="476"/>
                      <a:pt x="7455" y="476"/>
                    </a:cubicBezTo>
                    <a:cubicBezTo>
                      <a:pt x="7614" y="476"/>
                      <a:pt x="7773" y="474"/>
                      <a:pt x="7932" y="474"/>
                    </a:cubicBezTo>
                    <a:cubicBezTo>
                      <a:pt x="8101" y="474"/>
                      <a:pt x="8270" y="476"/>
                      <a:pt x="8437" y="485"/>
                    </a:cubicBezTo>
                    <a:lnTo>
                      <a:pt x="8755" y="528"/>
                    </a:lnTo>
                    <a:cubicBezTo>
                      <a:pt x="8956" y="528"/>
                      <a:pt x="9046" y="639"/>
                      <a:pt x="9041" y="872"/>
                    </a:cubicBezTo>
                    <a:cubicBezTo>
                      <a:pt x="8941" y="896"/>
                      <a:pt x="8835" y="904"/>
                      <a:pt x="8728" y="904"/>
                    </a:cubicBezTo>
                    <a:cubicBezTo>
                      <a:pt x="8603" y="904"/>
                      <a:pt x="8475" y="894"/>
                      <a:pt x="8352" y="888"/>
                    </a:cubicBezTo>
                    <a:cubicBezTo>
                      <a:pt x="8177" y="881"/>
                      <a:pt x="8002" y="878"/>
                      <a:pt x="7826" y="878"/>
                    </a:cubicBezTo>
                    <a:cubicBezTo>
                      <a:pt x="7181" y="878"/>
                      <a:pt x="6530" y="914"/>
                      <a:pt x="5889" y="914"/>
                    </a:cubicBezTo>
                    <a:cubicBezTo>
                      <a:pt x="5021" y="909"/>
                      <a:pt x="4147" y="898"/>
                      <a:pt x="3284" y="883"/>
                    </a:cubicBezTo>
                    <a:cubicBezTo>
                      <a:pt x="2516" y="872"/>
                      <a:pt x="1753" y="835"/>
                      <a:pt x="985" y="798"/>
                    </a:cubicBezTo>
                    <a:cubicBezTo>
                      <a:pt x="874" y="793"/>
                      <a:pt x="752" y="755"/>
                      <a:pt x="646" y="729"/>
                    </a:cubicBezTo>
                    <a:cubicBezTo>
                      <a:pt x="567" y="713"/>
                      <a:pt x="530" y="692"/>
                      <a:pt x="514" y="665"/>
                    </a:cubicBezTo>
                    <a:cubicBezTo>
                      <a:pt x="720" y="639"/>
                      <a:pt x="900" y="570"/>
                      <a:pt x="1096" y="501"/>
                    </a:cubicBezTo>
                    <a:cubicBezTo>
                      <a:pt x="1488" y="358"/>
                      <a:pt x="1917" y="385"/>
                      <a:pt x="2330" y="353"/>
                    </a:cubicBezTo>
                    <a:cubicBezTo>
                      <a:pt x="2712" y="323"/>
                      <a:pt x="3097" y="311"/>
                      <a:pt x="3482" y="311"/>
                    </a:cubicBezTo>
                    <a:close/>
                    <a:moveTo>
                      <a:pt x="2774" y="1"/>
                    </a:moveTo>
                    <a:cubicBezTo>
                      <a:pt x="2325" y="1"/>
                      <a:pt x="1855" y="13"/>
                      <a:pt x="1414" y="93"/>
                    </a:cubicBezTo>
                    <a:cubicBezTo>
                      <a:pt x="969" y="104"/>
                      <a:pt x="334" y="252"/>
                      <a:pt x="185" y="570"/>
                    </a:cubicBezTo>
                    <a:cubicBezTo>
                      <a:pt x="0" y="962"/>
                      <a:pt x="832" y="1089"/>
                      <a:pt x="1043" y="1100"/>
                    </a:cubicBezTo>
                    <a:cubicBezTo>
                      <a:pt x="3480" y="1253"/>
                      <a:pt x="5916" y="1153"/>
                      <a:pt x="8358" y="1222"/>
                    </a:cubicBezTo>
                    <a:cubicBezTo>
                      <a:pt x="8385" y="1222"/>
                      <a:pt x="8427" y="1223"/>
                      <a:pt x="8479" y="1223"/>
                    </a:cubicBezTo>
                    <a:cubicBezTo>
                      <a:pt x="8871" y="1223"/>
                      <a:pt x="9832" y="1175"/>
                      <a:pt x="9523" y="623"/>
                    </a:cubicBezTo>
                    <a:cubicBezTo>
                      <a:pt x="9285" y="205"/>
                      <a:pt x="8681" y="122"/>
                      <a:pt x="8096" y="122"/>
                    </a:cubicBezTo>
                    <a:cubicBezTo>
                      <a:pt x="7714" y="122"/>
                      <a:pt x="7341" y="157"/>
                      <a:pt x="7082" y="157"/>
                    </a:cubicBezTo>
                    <a:cubicBezTo>
                      <a:pt x="7075" y="157"/>
                      <a:pt x="7067" y="157"/>
                      <a:pt x="7060" y="157"/>
                    </a:cubicBezTo>
                    <a:cubicBezTo>
                      <a:pt x="5854" y="141"/>
                      <a:pt x="4652" y="3"/>
                      <a:pt x="3436" y="3"/>
                    </a:cubicBezTo>
                    <a:cubicBezTo>
                      <a:pt x="3413" y="3"/>
                      <a:pt x="3391" y="3"/>
                      <a:pt x="3368" y="3"/>
                    </a:cubicBezTo>
                    <a:cubicBezTo>
                      <a:pt x="3178" y="3"/>
                      <a:pt x="2978" y="1"/>
                      <a:pt x="27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6804850" y="4086800"/>
                <a:ext cx="811907" cy="59857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658" extrusionOk="0">
                    <a:moveTo>
                      <a:pt x="1178" y="1"/>
                    </a:moveTo>
                    <a:cubicBezTo>
                      <a:pt x="954" y="1"/>
                      <a:pt x="736" y="15"/>
                      <a:pt x="557" y="59"/>
                    </a:cubicBezTo>
                    <a:cubicBezTo>
                      <a:pt x="308" y="101"/>
                      <a:pt x="1" y="170"/>
                      <a:pt x="43" y="345"/>
                    </a:cubicBezTo>
                    <a:cubicBezTo>
                      <a:pt x="85" y="541"/>
                      <a:pt x="954" y="509"/>
                      <a:pt x="1123" y="514"/>
                    </a:cubicBezTo>
                    <a:cubicBezTo>
                      <a:pt x="3178" y="588"/>
                      <a:pt x="5233" y="631"/>
                      <a:pt x="7299" y="636"/>
                    </a:cubicBezTo>
                    <a:cubicBezTo>
                      <a:pt x="7400" y="638"/>
                      <a:pt x="7671" y="658"/>
                      <a:pt x="7957" y="658"/>
                    </a:cubicBezTo>
                    <a:cubicBezTo>
                      <a:pt x="8420" y="658"/>
                      <a:pt x="8924" y="606"/>
                      <a:pt x="8829" y="345"/>
                    </a:cubicBezTo>
                    <a:cubicBezTo>
                      <a:pt x="8728" y="77"/>
                      <a:pt x="8078" y="33"/>
                      <a:pt x="7537" y="33"/>
                    </a:cubicBezTo>
                    <a:cubicBezTo>
                      <a:pt x="7276" y="33"/>
                      <a:pt x="7040" y="43"/>
                      <a:pt x="6904" y="43"/>
                    </a:cubicBezTo>
                    <a:cubicBezTo>
                      <a:pt x="6894" y="43"/>
                      <a:pt x="6884" y="43"/>
                      <a:pt x="6875" y="43"/>
                    </a:cubicBezTo>
                    <a:lnTo>
                      <a:pt x="4651" y="22"/>
                    </a:lnTo>
                    <a:cubicBezTo>
                      <a:pt x="4437" y="11"/>
                      <a:pt x="4221" y="6"/>
                      <a:pt x="4004" y="6"/>
                    </a:cubicBezTo>
                    <a:cubicBezTo>
                      <a:pt x="3704" y="6"/>
                      <a:pt x="3404" y="15"/>
                      <a:pt x="3110" y="27"/>
                    </a:cubicBezTo>
                    <a:cubicBezTo>
                      <a:pt x="2940" y="32"/>
                      <a:pt x="2781" y="32"/>
                      <a:pt x="2617" y="38"/>
                    </a:cubicBezTo>
                    <a:cubicBezTo>
                      <a:pt x="2506" y="38"/>
                      <a:pt x="2384" y="48"/>
                      <a:pt x="2273" y="48"/>
                    </a:cubicBezTo>
                    <a:cubicBezTo>
                      <a:pt x="2265" y="48"/>
                      <a:pt x="2257" y="48"/>
                      <a:pt x="2249" y="48"/>
                    </a:cubicBezTo>
                    <a:cubicBezTo>
                      <a:pt x="2015" y="48"/>
                      <a:pt x="1588" y="1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6823134" y="4032675"/>
                <a:ext cx="737767" cy="103339"/>
              </a:xfrm>
              <a:custGeom>
                <a:avLst/>
                <a:gdLst/>
                <a:ahLst/>
                <a:cxnLst/>
                <a:rect l="l" t="t" r="r" b="b"/>
                <a:pathLst>
                  <a:path w="8110" h="1136" extrusionOk="0">
                    <a:moveTo>
                      <a:pt x="1995" y="0"/>
                    </a:moveTo>
                    <a:cubicBezTo>
                      <a:pt x="1720" y="0"/>
                      <a:pt x="1431" y="112"/>
                      <a:pt x="1177" y="225"/>
                    </a:cubicBezTo>
                    <a:cubicBezTo>
                      <a:pt x="901" y="384"/>
                      <a:pt x="583" y="543"/>
                      <a:pt x="308" y="701"/>
                    </a:cubicBezTo>
                    <a:cubicBezTo>
                      <a:pt x="197" y="770"/>
                      <a:pt x="80" y="855"/>
                      <a:pt x="1" y="961"/>
                    </a:cubicBezTo>
                    <a:cubicBezTo>
                      <a:pt x="83" y="1092"/>
                      <a:pt x="211" y="1125"/>
                      <a:pt x="350" y="1125"/>
                    </a:cubicBezTo>
                    <a:cubicBezTo>
                      <a:pt x="491" y="1125"/>
                      <a:pt x="642" y="1091"/>
                      <a:pt x="769" y="1091"/>
                    </a:cubicBezTo>
                    <a:cubicBezTo>
                      <a:pt x="801" y="1091"/>
                      <a:pt x="831" y="1093"/>
                      <a:pt x="859" y="1099"/>
                    </a:cubicBezTo>
                    <a:cubicBezTo>
                      <a:pt x="1097" y="1136"/>
                      <a:pt x="1378" y="1136"/>
                      <a:pt x="1611" y="1136"/>
                    </a:cubicBezTo>
                    <a:cubicBezTo>
                      <a:pt x="1966" y="1136"/>
                      <a:pt x="2326" y="1099"/>
                      <a:pt x="2675" y="1099"/>
                    </a:cubicBezTo>
                    <a:cubicBezTo>
                      <a:pt x="2887" y="1099"/>
                      <a:pt x="3116" y="1115"/>
                      <a:pt x="3337" y="1115"/>
                    </a:cubicBezTo>
                    <a:cubicBezTo>
                      <a:pt x="3448" y="1115"/>
                      <a:pt x="3556" y="1111"/>
                      <a:pt x="3661" y="1099"/>
                    </a:cubicBezTo>
                    <a:cubicBezTo>
                      <a:pt x="4058" y="1062"/>
                      <a:pt x="4450" y="1019"/>
                      <a:pt x="4847" y="1019"/>
                    </a:cubicBezTo>
                    <a:cubicBezTo>
                      <a:pt x="5085" y="1019"/>
                      <a:pt x="5281" y="982"/>
                      <a:pt x="5520" y="982"/>
                    </a:cubicBezTo>
                    <a:cubicBezTo>
                      <a:pt x="5758" y="982"/>
                      <a:pt x="5959" y="1019"/>
                      <a:pt x="6192" y="1019"/>
                    </a:cubicBezTo>
                    <a:cubicBezTo>
                      <a:pt x="6500" y="1019"/>
                      <a:pt x="6820" y="963"/>
                      <a:pt x="7136" y="963"/>
                    </a:cubicBezTo>
                    <a:cubicBezTo>
                      <a:pt x="7255" y="963"/>
                      <a:pt x="7373" y="971"/>
                      <a:pt x="7490" y="993"/>
                    </a:cubicBezTo>
                    <a:cubicBezTo>
                      <a:pt x="7632" y="1016"/>
                      <a:pt x="7801" y="1111"/>
                      <a:pt x="7957" y="1111"/>
                    </a:cubicBezTo>
                    <a:cubicBezTo>
                      <a:pt x="8010" y="1111"/>
                      <a:pt x="8061" y="1100"/>
                      <a:pt x="8109" y="1072"/>
                    </a:cubicBezTo>
                    <a:cubicBezTo>
                      <a:pt x="8078" y="749"/>
                      <a:pt x="7453" y="738"/>
                      <a:pt x="7230" y="622"/>
                    </a:cubicBezTo>
                    <a:cubicBezTo>
                      <a:pt x="6912" y="463"/>
                      <a:pt x="6674" y="304"/>
                      <a:pt x="6325" y="304"/>
                    </a:cubicBezTo>
                    <a:cubicBezTo>
                      <a:pt x="5693" y="304"/>
                      <a:pt x="5094" y="250"/>
                      <a:pt x="4483" y="250"/>
                    </a:cubicBezTo>
                    <a:cubicBezTo>
                      <a:pt x="4178" y="250"/>
                      <a:pt x="3871" y="264"/>
                      <a:pt x="3555" y="304"/>
                    </a:cubicBezTo>
                    <a:cubicBezTo>
                      <a:pt x="3420" y="304"/>
                      <a:pt x="3253" y="321"/>
                      <a:pt x="3099" y="321"/>
                    </a:cubicBezTo>
                    <a:cubicBezTo>
                      <a:pt x="3021" y="321"/>
                      <a:pt x="2947" y="317"/>
                      <a:pt x="2882" y="304"/>
                    </a:cubicBezTo>
                    <a:cubicBezTo>
                      <a:pt x="2681" y="267"/>
                      <a:pt x="2522" y="108"/>
                      <a:pt x="2326" y="66"/>
                    </a:cubicBezTo>
                    <a:cubicBezTo>
                      <a:pt x="2220" y="19"/>
                      <a:pt x="2109" y="0"/>
                      <a:pt x="19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0"/>
              <p:cNvSpPr/>
              <p:nvPr/>
            </p:nvSpPr>
            <p:spPr>
              <a:xfrm>
                <a:off x="4772635" y="3908869"/>
                <a:ext cx="327765" cy="18193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2000" extrusionOk="0">
                    <a:moveTo>
                      <a:pt x="2704" y="1"/>
                    </a:moveTo>
                    <a:cubicBezTo>
                      <a:pt x="2298" y="1"/>
                      <a:pt x="2011" y="329"/>
                      <a:pt x="1579" y="362"/>
                    </a:cubicBezTo>
                    <a:cubicBezTo>
                      <a:pt x="1559" y="364"/>
                      <a:pt x="1536" y="365"/>
                      <a:pt x="1512" y="365"/>
                    </a:cubicBezTo>
                    <a:cubicBezTo>
                      <a:pt x="1325" y="365"/>
                      <a:pt x="1030" y="323"/>
                      <a:pt x="756" y="323"/>
                    </a:cubicBezTo>
                    <a:cubicBezTo>
                      <a:pt x="355" y="323"/>
                      <a:pt x="1" y="412"/>
                      <a:pt x="96" y="855"/>
                    </a:cubicBezTo>
                    <a:cubicBezTo>
                      <a:pt x="170" y="1199"/>
                      <a:pt x="562" y="1453"/>
                      <a:pt x="822" y="1649"/>
                    </a:cubicBezTo>
                    <a:cubicBezTo>
                      <a:pt x="1176" y="1922"/>
                      <a:pt x="1662" y="2000"/>
                      <a:pt x="2104" y="2000"/>
                    </a:cubicBezTo>
                    <a:cubicBezTo>
                      <a:pt x="2178" y="2000"/>
                      <a:pt x="2250" y="1997"/>
                      <a:pt x="2321" y="1994"/>
                    </a:cubicBezTo>
                    <a:cubicBezTo>
                      <a:pt x="2681" y="1978"/>
                      <a:pt x="3052" y="1803"/>
                      <a:pt x="3300" y="1543"/>
                    </a:cubicBezTo>
                    <a:cubicBezTo>
                      <a:pt x="3528" y="1316"/>
                      <a:pt x="3602" y="1008"/>
                      <a:pt x="3549" y="738"/>
                    </a:cubicBezTo>
                    <a:cubicBezTo>
                      <a:pt x="3486" y="399"/>
                      <a:pt x="3237" y="98"/>
                      <a:pt x="2866" y="18"/>
                    </a:cubicBezTo>
                    <a:cubicBezTo>
                      <a:pt x="2810" y="6"/>
                      <a:pt x="2756" y="1"/>
                      <a:pt x="2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0"/>
              <p:cNvSpPr/>
              <p:nvPr/>
            </p:nvSpPr>
            <p:spPr>
              <a:xfrm>
                <a:off x="5032802" y="3557282"/>
                <a:ext cx="1213267" cy="560724"/>
              </a:xfrm>
              <a:custGeom>
                <a:avLst/>
                <a:gdLst/>
                <a:ahLst/>
                <a:cxnLst/>
                <a:rect l="l" t="t" r="r" b="b"/>
                <a:pathLst>
                  <a:path w="13337" h="6164" extrusionOk="0">
                    <a:moveTo>
                      <a:pt x="6649" y="0"/>
                    </a:moveTo>
                    <a:cubicBezTo>
                      <a:pt x="6464" y="0"/>
                      <a:pt x="6294" y="30"/>
                      <a:pt x="6145" y="96"/>
                    </a:cubicBezTo>
                    <a:cubicBezTo>
                      <a:pt x="6137" y="73"/>
                      <a:pt x="6105" y="56"/>
                      <a:pt x="6069" y="56"/>
                    </a:cubicBezTo>
                    <a:cubicBezTo>
                      <a:pt x="6055" y="56"/>
                      <a:pt x="6041" y="59"/>
                      <a:pt x="6028" y="64"/>
                    </a:cubicBezTo>
                    <a:cubicBezTo>
                      <a:pt x="6023" y="64"/>
                      <a:pt x="6017" y="70"/>
                      <a:pt x="6012" y="70"/>
                    </a:cubicBezTo>
                    <a:cubicBezTo>
                      <a:pt x="5991" y="75"/>
                      <a:pt x="5986" y="91"/>
                      <a:pt x="5975" y="96"/>
                    </a:cubicBezTo>
                    <a:cubicBezTo>
                      <a:pt x="4651" y="1129"/>
                      <a:pt x="3714" y="2199"/>
                      <a:pt x="5276" y="3443"/>
                    </a:cubicBezTo>
                    <a:cubicBezTo>
                      <a:pt x="5340" y="3496"/>
                      <a:pt x="7034" y="4026"/>
                      <a:pt x="7114" y="4079"/>
                    </a:cubicBezTo>
                    <a:cubicBezTo>
                      <a:pt x="6727" y="4047"/>
                      <a:pt x="4275" y="4053"/>
                      <a:pt x="3878" y="4047"/>
                    </a:cubicBezTo>
                    <a:cubicBezTo>
                      <a:pt x="3848" y="4046"/>
                      <a:pt x="3816" y="4046"/>
                      <a:pt x="3783" y="4046"/>
                    </a:cubicBezTo>
                    <a:cubicBezTo>
                      <a:pt x="2793" y="4046"/>
                      <a:pt x="539" y="4424"/>
                      <a:pt x="303" y="4768"/>
                    </a:cubicBezTo>
                    <a:cubicBezTo>
                      <a:pt x="186" y="4948"/>
                      <a:pt x="1" y="5520"/>
                      <a:pt x="245" y="5678"/>
                    </a:cubicBezTo>
                    <a:cubicBezTo>
                      <a:pt x="848" y="6055"/>
                      <a:pt x="1923" y="6023"/>
                      <a:pt x="2686" y="6081"/>
                    </a:cubicBezTo>
                    <a:cubicBezTo>
                      <a:pt x="3427" y="6141"/>
                      <a:pt x="4183" y="6163"/>
                      <a:pt x="4939" y="6163"/>
                    </a:cubicBezTo>
                    <a:cubicBezTo>
                      <a:pt x="5783" y="6163"/>
                      <a:pt x="6629" y="6136"/>
                      <a:pt x="7458" y="6102"/>
                    </a:cubicBezTo>
                    <a:cubicBezTo>
                      <a:pt x="8862" y="6049"/>
                      <a:pt x="10392" y="6033"/>
                      <a:pt x="11684" y="5599"/>
                    </a:cubicBezTo>
                    <a:cubicBezTo>
                      <a:pt x="12129" y="5451"/>
                      <a:pt x="13337" y="5107"/>
                      <a:pt x="12712" y="4047"/>
                    </a:cubicBezTo>
                    <a:cubicBezTo>
                      <a:pt x="12182" y="3163"/>
                      <a:pt x="11446" y="2421"/>
                      <a:pt x="10440" y="1765"/>
                    </a:cubicBezTo>
                    <a:cubicBezTo>
                      <a:pt x="9885" y="1399"/>
                      <a:pt x="7921" y="0"/>
                      <a:pt x="66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0"/>
              <p:cNvSpPr/>
              <p:nvPr/>
            </p:nvSpPr>
            <p:spPr>
              <a:xfrm>
                <a:off x="4921094" y="3570654"/>
                <a:ext cx="1114928" cy="702451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7722" extrusionOk="0">
                    <a:moveTo>
                      <a:pt x="5422" y="0"/>
                    </a:moveTo>
                    <a:cubicBezTo>
                      <a:pt x="5289" y="0"/>
                      <a:pt x="5208" y="4"/>
                      <a:pt x="5201" y="7"/>
                    </a:cubicBezTo>
                    <a:cubicBezTo>
                      <a:pt x="5190" y="7"/>
                      <a:pt x="3522" y="2746"/>
                      <a:pt x="5000" y="4308"/>
                    </a:cubicBezTo>
                    <a:cubicBezTo>
                      <a:pt x="5058" y="4377"/>
                      <a:pt x="6663" y="5044"/>
                      <a:pt x="6737" y="5102"/>
                    </a:cubicBezTo>
                    <a:cubicBezTo>
                      <a:pt x="6366" y="5065"/>
                      <a:pt x="4052" y="5071"/>
                      <a:pt x="3681" y="5060"/>
                    </a:cubicBezTo>
                    <a:cubicBezTo>
                      <a:pt x="3650" y="5059"/>
                      <a:pt x="3617" y="5058"/>
                      <a:pt x="3582" y="5058"/>
                    </a:cubicBezTo>
                    <a:cubicBezTo>
                      <a:pt x="2643" y="5058"/>
                      <a:pt x="532" y="5532"/>
                      <a:pt x="307" y="5966"/>
                    </a:cubicBezTo>
                    <a:cubicBezTo>
                      <a:pt x="180" y="6199"/>
                      <a:pt x="0" y="6914"/>
                      <a:pt x="238" y="7110"/>
                    </a:cubicBezTo>
                    <a:cubicBezTo>
                      <a:pt x="810" y="7581"/>
                      <a:pt x="1827" y="7539"/>
                      <a:pt x="2542" y="7618"/>
                    </a:cubicBezTo>
                    <a:cubicBezTo>
                      <a:pt x="3241" y="7693"/>
                      <a:pt x="3954" y="7721"/>
                      <a:pt x="4668" y="7721"/>
                    </a:cubicBezTo>
                    <a:cubicBezTo>
                      <a:pt x="5464" y="7721"/>
                      <a:pt x="6262" y="7687"/>
                      <a:pt x="7044" y="7645"/>
                    </a:cubicBezTo>
                    <a:cubicBezTo>
                      <a:pt x="8368" y="7576"/>
                      <a:pt x="9814" y="7571"/>
                      <a:pt x="11032" y="7020"/>
                    </a:cubicBezTo>
                    <a:cubicBezTo>
                      <a:pt x="11451" y="6834"/>
                      <a:pt x="12017" y="6570"/>
                      <a:pt x="12150" y="6119"/>
                    </a:cubicBezTo>
                    <a:cubicBezTo>
                      <a:pt x="12256" y="5754"/>
                      <a:pt x="12155" y="5415"/>
                      <a:pt x="12007" y="5071"/>
                    </a:cubicBezTo>
                    <a:cubicBezTo>
                      <a:pt x="11493" y="3964"/>
                      <a:pt x="9041" y="1310"/>
                      <a:pt x="8093" y="489"/>
                    </a:cubicBezTo>
                    <a:cubicBezTo>
                      <a:pt x="7604" y="70"/>
                      <a:pt x="6010" y="0"/>
                      <a:pt x="54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0"/>
              <p:cNvSpPr/>
              <p:nvPr/>
            </p:nvSpPr>
            <p:spPr>
              <a:xfrm>
                <a:off x="4949657" y="3609133"/>
                <a:ext cx="905970" cy="542712"/>
              </a:xfrm>
              <a:custGeom>
                <a:avLst/>
                <a:gdLst/>
                <a:ahLst/>
                <a:cxnLst/>
                <a:rect l="l" t="t" r="r" b="b"/>
                <a:pathLst>
                  <a:path w="9959" h="5966" extrusionOk="0">
                    <a:moveTo>
                      <a:pt x="5617" y="0"/>
                    </a:moveTo>
                    <a:cubicBezTo>
                      <a:pt x="5593" y="0"/>
                      <a:pt x="5568" y="13"/>
                      <a:pt x="5565" y="40"/>
                    </a:cubicBezTo>
                    <a:cubicBezTo>
                      <a:pt x="5443" y="977"/>
                      <a:pt x="6275" y="1724"/>
                      <a:pt x="6984" y="2264"/>
                    </a:cubicBezTo>
                    <a:cubicBezTo>
                      <a:pt x="7911" y="2979"/>
                      <a:pt x="8928" y="3626"/>
                      <a:pt x="9712" y="4484"/>
                    </a:cubicBezTo>
                    <a:cubicBezTo>
                      <a:pt x="9559" y="4471"/>
                      <a:pt x="9407" y="4466"/>
                      <a:pt x="9254" y="4466"/>
                    </a:cubicBezTo>
                    <a:cubicBezTo>
                      <a:pt x="7748" y="4466"/>
                      <a:pt x="6243" y="5013"/>
                      <a:pt x="4786" y="5225"/>
                    </a:cubicBezTo>
                    <a:cubicBezTo>
                      <a:pt x="3791" y="5363"/>
                      <a:pt x="2800" y="5490"/>
                      <a:pt x="1799" y="5596"/>
                    </a:cubicBezTo>
                    <a:cubicBezTo>
                      <a:pt x="1407" y="5643"/>
                      <a:pt x="1026" y="5643"/>
                      <a:pt x="634" y="5649"/>
                    </a:cubicBezTo>
                    <a:cubicBezTo>
                      <a:pt x="401" y="5649"/>
                      <a:pt x="237" y="5680"/>
                      <a:pt x="67" y="5829"/>
                    </a:cubicBezTo>
                    <a:cubicBezTo>
                      <a:pt x="0" y="5878"/>
                      <a:pt x="58" y="5965"/>
                      <a:pt x="132" y="5965"/>
                    </a:cubicBezTo>
                    <a:cubicBezTo>
                      <a:pt x="146" y="5965"/>
                      <a:pt x="160" y="5962"/>
                      <a:pt x="173" y="5956"/>
                    </a:cubicBezTo>
                    <a:cubicBezTo>
                      <a:pt x="367" y="5846"/>
                      <a:pt x="605" y="5828"/>
                      <a:pt x="847" y="5828"/>
                    </a:cubicBezTo>
                    <a:cubicBezTo>
                      <a:pt x="968" y="5828"/>
                      <a:pt x="1089" y="5832"/>
                      <a:pt x="1206" y="5832"/>
                    </a:cubicBezTo>
                    <a:cubicBezTo>
                      <a:pt x="1285" y="5832"/>
                      <a:pt x="1361" y="5830"/>
                      <a:pt x="1434" y="5823"/>
                    </a:cubicBezTo>
                    <a:cubicBezTo>
                      <a:pt x="1874" y="5781"/>
                      <a:pt x="2308" y="5723"/>
                      <a:pt x="2747" y="5670"/>
                    </a:cubicBezTo>
                    <a:cubicBezTo>
                      <a:pt x="3510" y="5575"/>
                      <a:pt x="4267" y="5485"/>
                      <a:pt x="5025" y="5363"/>
                    </a:cubicBezTo>
                    <a:cubicBezTo>
                      <a:pt x="6530" y="5126"/>
                      <a:pt x="7999" y="4613"/>
                      <a:pt x="9538" y="4613"/>
                    </a:cubicBezTo>
                    <a:cubicBezTo>
                      <a:pt x="9651" y="4613"/>
                      <a:pt x="9763" y="4615"/>
                      <a:pt x="9876" y="4621"/>
                    </a:cubicBezTo>
                    <a:cubicBezTo>
                      <a:pt x="9881" y="4622"/>
                      <a:pt x="9885" y="4622"/>
                      <a:pt x="9889" y="4622"/>
                    </a:cubicBezTo>
                    <a:cubicBezTo>
                      <a:pt x="9951" y="4622"/>
                      <a:pt x="9959" y="4550"/>
                      <a:pt x="9929" y="4510"/>
                    </a:cubicBezTo>
                    <a:cubicBezTo>
                      <a:pt x="9182" y="3689"/>
                      <a:pt x="8277" y="3027"/>
                      <a:pt x="7382" y="2354"/>
                    </a:cubicBezTo>
                    <a:cubicBezTo>
                      <a:pt x="6640" y="1788"/>
                      <a:pt x="5565" y="1020"/>
                      <a:pt x="5660" y="40"/>
                    </a:cubicBezTo>
                    <a:cubicBezTo>
                      <a:pt x="5663" y="13"/>
                      <a:pt x="5640" y="0"/>
                      <a:pt x="5617" y="0"/>
                    </a:cubicBezTo>
                    <a:close/>
                  </a:path>
                </a:pathLst>
              </a:custGeom>
              <a:solidFill>
                <a:srgbClr val="3A3A3A">
                  <a:alpha val="36080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0"/>
              <p:cNvSpPr/>
              <p:nvPr/>
            </p:nvSpPr>
            <p:spPr>
              <a:xfrm>
                <a:off x="5245757" y="2222070"/>
                <a:ext cx="704017" cy="667792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7341" extrusionOk="0">
                    <a:moveTo>
                      <a:pt x="3430" y="0"/>
                    </a:moveTo>
                    <a:cubicBezTo>
                      <a:pt x="2791" y="0"/>
                      <a:pt x="2155" y="241"/>
                      <a:pt x="1611" y="607"/>
                    </a:cubicBezTo>
                    <a:cubicBezTo>
                      <a:pt x="1012" y="1004"/>
                      <a:pt x="520" y="1666"/>
                      <a:pt x="430" y="2392"/>
                    </a:cubicBezTo>
                    <a:cubicBezTo>
                      <a:pt x="372" y="2900"/>
                      <a:pt x="499" y="3398"/>
                      <a:pt x="509" y="3912"/>
                    </a:cubicBezTo>
                    <a:cubicBezTo>
                      <a:pt x="525" y="4499"/>
                      <a:pt x="244" y="5114"/>
                      <a:pt x="112" y="5675"/>
                    </a:cubicBezTo>
                    <a:cubicBezTo>
                      <a:pt x="33" y="6009"/>
                      <a:pt x="1" y="6337"/>
                      <a:pt x="43" y="6655"/>
                    </a:cubicBezTo>
                    <a:cubicBezTo>
                      <a:pt x="166" y="6641"/>
                      <a:pt x="292" y="6635"/>
                      <a:pt x="420" y="6635"/>
                    </a:cubicBezTo>
                    <a:cubicBezTo>
                      <a:pt x="1374" y="6635"/>
                      <a:pt x="2457" y="6983"/>
                      <a:pt x="3157" y="7179"/>
                    </a:cubicBezTo>
                    <a:cubicBezTo>
                      <a:pt x="3553" y="7288"/>
                      <a:pt x="3995" y="7340"/>
                      <a:pt x="4454" y="7340"/>
                    </a:cubicBezTo>
                    <a:cubicBezTo>
                      <a:pt x="5582" y="7340"/>
                      <a:pt x="6817" y="7027"/>
                      <a:pt x="7739" y="6470"/>
                    </a:cubicBezTo>
                    <a:cubicBezTo>
                      <a:pt x="7262" y="6110"/>
                      <a:pt x="6812" y="5781"/>
                      <a:pt x="6600" y="5183"/>
                    </a:cubicBezTo>
                    <a:cubicBezTo>
                      <a:pt x="6335" y="4441"/>
                      <a:pt x="6531" y="3599"/>
                      <a:pt x="6462" y="2836"/>
                    </a:cubicBezTo>
                    <a:cubicBezTo>
                      <a:pt x="6362" y="1730"/>
                      <a:pt x="5477" y="750"/>
                      <a:pt x="4524" y="262"/>
                    </a:cubicBezTo>
                    <a:cubicBezTo>
                      <a:pt x="4169" y="80"/>
                      <a:pt x="3799" y="0"/>
                      <a:pt x="3430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0"/>
              <p:cNvSpPr/>
              <p:nvPr/>
            </p:nvSpPr>
            <p:spPr>
              <a:xfrm>
                <a:off x="5387393" y="2964815"/>
                <a:ext cx="1116020" cy="513966"/>
              </a:xfrm>
              <a:custGeom>
                <a:avLst/>
                <a:gdLst/>
                <a:ahLst/>
                <a:cxnLst/>
                <a:rect l="l" t="t" r="r" b="b"/>
                <a:pathLst>
                  <a:path w="12268" h="5650" extrusionOk="0">
                    <a:moveTo>
                      <a:pt x="571" y="1"/>
                    </a:moveTo>
                    <a:cubicBezTo>
                      <a:pt x="422" y="1"/>
                      <a:pt x="289" y="76"/>
                      <a:pt x="186" y="259"/>
                    </a:cubicBezTo>
                    <a:cubicBezTo>
                      <a:pt x="1" y="598"/>
                      <a:pt x="239" y="1080"/>
                      <a:pt x="350" y="1414"/>
                    </a:cubicBezTo>
                    <a:cubicBezTo>
                      <a:pt x="605" y="2150"/>
                      <a:pt x="1044" y="2780"/>
                      <a:pt x="1463" y="3431"/>
                    </a:cubicBezTo>
                    <a:cubicBezTo>
                      <a:pt x="2252" y="4655"/>
                      <a:pt x="3422" y="5296"/>
                      <a:pt x="4741" y="5455"/>
                    </a:cubicBezTo>
                    <a:cubicBezTo>
                      <a:pt x="5090" y="5499"/>
                      <a:pt x="5444" y="5520"/>
                      <a:pt x="5796" y="5520"/>
                    </a:cubicBezTo>
                    <a:cubicBezTo>
                      <a:pt x="5952" y="5520"/>
                      <a:pt x="6107" y="5516"/>
                      <a:pt x="6261" y="5508"/>
                    </a:cubicBezTo>
                    <a:cubicBezTo>
                      <a:pt x="6338" y="5503"/>
                      <a:pt x="6415" y="5501"/>
                      <a:pt x="6492" y="5501"/>
                    </a:cubicBezTo>
                    <a:cubicBezTo>
                      <a:pt x="7161" y="5501"/>
                      <a:pt x="7815" y="5650"/>
                      <a:pt x="8472" y="5650"/>
                    </a:cubicBezTo>
                    <a:cubicBezTo>
                      <a:pt x="8656" y="5650"/>
                      <a:pt x="8841" y="5638"/>
                      <a:pt x="9026" y="5608"/>
                    </a:cubicBezTo>
                    <a:cubicBezTo>
                      <a:pt x="9672" y="5502"/>
                      <a:pt x="10376" y="4989"/>
                      <a:pt x="10996" y="4766"/>
                    </a:cubicBezTo>
                    <a:cubicBezTo>
                      <a:pt x="11531" y="4570"/>
                      <a:pt x="12267" y="3511"/>
                      <a:pt x="11266" y="3511"/>
                    </a:cubicBezTo>
                    <a:cubicBezTo>
                      <a:pt x="10895" y="3511"/>
                      <a:pt x="10514" y="3649"/>
                      <a:pt x="10170" y="3776"/>
                    </a:cubicBezTo>
                    <a:cubicBezTo>
                      <a:pt x="9465" y="4033"/>
                      <a:pt x="8585" y="4131"/>
                      <a:pt x="7782" y="4131"/>
                    </a:cubicBezTo>
                    <a:cubicBezTo>
                      <a:pt x="7558" y="4131"/>
                      <a:pt x="7341" y="4123"/>
                      <a:pt x="7135" y="4109"/>
                    </a:cubicBezTo>
                    <a:cubicBezTo>
                      <a:pt x="5165" y="3998"/>
                      <a:pt x="3375" y="3172"/>
                      <a:pt x="2157" y="1398"/>
                    </a:cubicBezTo>
                    <a:cubicBezTo>
                      <a:pt x="1926" y="1063"/>
                      <a:pt x="1134" y="1"/>
                      <a:pt x="5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0"/>
              <p:cNvSpPr/>
              <p:nvPr/>
            </p:nvSpPr>
            <p:spPr>
              <a:xfrm>
                <a:off x="5408953" y="2683181"/>
                <a:ext cx="173662" cy="286457"/>
              </a:xfrm>
              <a:custGeom>
                <a:avLst/>
                <a:gdLst/>
                <a:ahLst/>
                <a:cxnLst/>
                <a:rect l="l" t="t" r="r" b="b"/>
                <a:pathLst>
                  <a:path w="1909" h="3149" extrusionOk="0">
                    <a:moveTo>
                      <a:pt x="1337" y="1"/>
                    </a:moveTo>
                    <a:cubicBezTo>
                      <a:pt x="1064" y="1"/>
                      <a:pt x="745" y="214"/>
                      <a:pt x="558" y="442"/>
                    </a:cubicBezTo>
                    <a:cubicBezTo>
                      <a:pt x="553" y="442"/>
                      <a:pt x="553" y="447"/>
                      <a:pt x="542" y="447"/>
                    </a:cubicBezTo>
                    <a:cubicBezTo>
                      <a:pt x="315" y="649"/>
                      <a:pt x="272" y="972"/>
                      <a:pt x="230" y="1242"/>
                    </a:cubicBezTo>
                    <a:cubicBezTo>
                      <a:pt x="182" y="1644"/>
                      <a:pt x="92" y="2042"/>
                      <a:pt x="50" y="2449"/>
                    </a:cubicBezTo>
                    <a:cubicBezTo>
                      <a:pt x="1" y="2847"/>
                      <a:pt x="444" y="3148"/>
                      <a:pt x="856" y="3148"/>
                    </a:cubicBezTo>
                    <a:cubicBezTo>
                      <a:pt x="1064" y="3148"/>
                      <a:pt x="1265" y="3071"/>
                      <a:pt x="1390" y="2889"/>
                    </a:cubicBezTo>
                    <a:cubicBezTo>
                      <a:pt x="1724" y="2412"/>
                      <a:pt x="1591" y="1771"/>
                      <a:pt x="1750" y="1242"/>
                    </a:cubicBezTo>
                    <a:cubicBezTo>
                      <a:pt x="1851" y="913"/>
                      <a:pt x="1909" y="522"/>
                      <a:pt x="1708" y="209"/>
                    </a:cubicBezTo>
                    <a:cubicBezTo>
                      <a:pt x="1614" y="61"/>
                      <a:pt x="1482" y="1"/>
                      <a:pt x="1337" y="1"/>
                    </a:cubicBezTo>
                    <a:close/>
                  </a:path>
                </a:pathLst>
              </a:custGeom>
              <a:solidFill>
                <a:srgbClr val="462D2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0"/>
              <p:cNvSpPr/>
              <p:nvPr/>
            </p:nvSpPr>
            <p:spPr>
              <a:xfrm>
                <a:off x="5381207" y="2414010"/>
                <a:ext cx="365245" cy="396618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4360" extrusionOk="0">
                    <a:moveTo>
                      <a:pt x="3406" y="1"/>
                    </a:moveTo>
                    <a:lnTo>
                      <a:pt x="3406" y="1"/>
                    </a:lnTo>
                    <a:cubicBezTo>
                      <a:pt x="3098" y="483"/>
                      <a:pt x="2669" y="864"/>
                      <a:pt x="2082" y="1023"/>
                    </a:cubicBezTo>
                    <a:cubicBezTo>
                      <a:pt x="2060" y="1034"/>
                      <a:pt x="2039" y="1034"/>
                      <a:pt x="2023" y="1039"/>
                    </a:cubicBezTo>
                    <a:cubicBezTo>
                      <a:pt x="1954" y="1092"/>
                      <a:pt x="1880" y="1145"/>
                      <a:pt x="1811" y="1193"/>
                    </a:cubicBezTo>
                    <a:cubicBezTo>
                      <a:pt x="1631" y="1309"/>
                      <a:pt x="1451" y="1415"/>
                      <a:pt x="1261" y="1500"/>
                    </a:cubicBezTo>
                    <a:cubicBezTo>
                      <a:pt x="1054" y="1600"/>
                      <a:pt x="832" y="1653"/>
                      <a:pt x="609" y="1727"/>
                    </a:cubicBezTo>
                    <a:cubicBezTo>
                      <a:pt x="408" y="1791"/>
                      <a:pt x="185" y="1865"/>
                      <a:pt x="0" y="1987"/>
                    </a:cubicBezTo>
                    <a:cubicBezTo>
                      <a:pt x="0" y="2040"/>
                      <a:pt x="0" y="2093"/>
                      <a:pt x="5" y="2146"/>
                    </a:cubicBezTo>
                    <a:cubicBezTo>
                      <a:pt x="106" y="3293"/>
                      <a:pt x="930" y="4360"/>
                      <a:pt x="2021" y="4360"/>
                    </a:cubicBezTo>
                    <a:cubicBezTo>
                      <a:pt x="2245" y="4360"/>
                      <a:pt x="2480" y="4315"/>
                      <a:pt x="2722" y="4217"/>
                    </a:cubicBezTo>
                    <a:cubicBezTo>
                      <a:pt x="3453" y="3925"/>
                      <a:pt x="4015" y="1261"/>
                      <a:pt x="3406" y="1"/>
                    </a:cubicBezTo>
                    <a:close/>
                  </a:path>
                </a:pathLst>
              </a:custGeom>
              <a:solidFill>
                <a:srgbClr val="74462A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0"/>
              <p:cNvSpPr/>
              <p:nvPr/>
            </p:nvSpPr>
            <p:spPr>
              <a:xfrm>
                <a:off x="5313255" y="2897681"/>
                <a:ext cx="472680" cy="729377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8018" extrusionOk="0">
                    <a:moveTo>
                      <a:pt x="1250" y="1"/>
                    </a:moveTo>
                    <a:cubicBezTo>
                      <a:pt x="1241" y="1"/>
                      <a:pt x="1233" y="1"/>
                      <a:pt x="1224" y="1"/>
                    </a:cubicBezTo>
                    <a:cubicBezTo>
                      <a:pt x="164" y="23"/>
                      <a:pt x="101" y="1606"/>
                      <a:pt x="43" y="2348"/>
                    </a:cubicBezTo>
                    <a:cubicBezTo>
                      <a:pt x="0" y="2898"/>
                      <a:pt x="879" y="7390"/>
                      <a:pt x="874" y="7405"/>
                    </a:cubicBezTo>
                    <a:cubicBezTo>
                      <a:pt x="848" y="7501"/>
                      <a:pt x="1234" y="7691"/>
                      <a:pt x="1293" y="7718"/>
                    </a:cubicBezTo>
                    <a:cubicBezTo>
                      <a:pt x="1504" y="7819"/>
                      <a:pt x="1727" y="7877"/>
                      <a:pt x="1955" y="7919"/>
                    </a:cubicBezTo>
                    <a:cubicBezTo>
                      <a:pt x="2248" y="7977"/>
                      <a:pt x="2555" y="8018"/>
                      <a:pt x="2861" y="8018"/>
                    </a:cubicBezTo>
                    <a:cubicBezTo>
                      <a:pt x="3057" y="8018"/>
                      <a:pt x="3252" y="8001"/>
                      <a:pt x="3443" y="7962"/>
                    </a:cubicBezTo>
                    <a:cubicBezTo>
                      <a:pt x="3591" y="7930"/>
                      <a:pt x="3782" y="7940"/>
                      <a:pt x="3893" y="7824"/>
                    </a:cubicBezTo>
                    <a:cubicBezTo>
                      <a:pt x="4031" y="7676"/>
                      <a:pt x="3978" y="7427"/>
                      <a:pt x="3994" y="7241"/>
                    </a:cubicBezTo>
                    <a:cubicBezTo>
                      <a:pt x="4073" y="7035"/>
                      <a:pt x="4137" y="6871"/>
                      <a:pt x="4174" y="6781"/>
                    </a:cubicBezTo>
                    <a:cubicBezTo>
                      <a:pt x="4666" y="5547"/>
                      <a:pt x="5196" y="4360"/>
                      <a:pt x="4762" y="3041"/>
                    </a:cubicBezTo>
                    <a:cubicBezTo>
                      <a:pt x="4465" y="2162"/>
                      <a:pt x="3628" y="1659"/>
                      <a:pt x="2972" y="1061"/>
                    </a:cubicBezTo>
                    <a:cubicBezTo>
                      <a:pt x="2585" y="706"/>
                      <a:pt x="2357" y="266"/>
                      <a:pt x="1817" y="107"/>
                    </a:cubicBezTo>
                    <a:cubicBezTo>
                      <a:pt x="1629" y="57"/>
                      <a:pt x="1447" y="1"/>
                      <a:pt x="1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>
                <a:off x="6097122" y="3108815"/>
                <a:ext cx="380255" cy="41890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4605" extrusionOk="0">
                    <a:moveTo>
                      <a:pt x="2357" y="0"/>
                    </a:moveTo>
                    <a:cubicBezTo>
                      <a:pt x="1787" y="0"/>
                      <a:pt x="1177" y="72"/>
                      <a:pt x="689" y="159"/>
                    </a:cubicBezTo>
                    <a:cubicBezTo>
                      <a:pt x="281" y="233"/>
                      <a:pt x="154" y="498"/>
                      <a:pt x="143" y="816"/>
                    </a:cubicBezTo>
                    <a:cubicBezTo>
                      <a:pt x="0" y="1377"/>
                      <a:pt x="186" y="2140"/>
                      <a:pt x="286" y="2675"/>
                    </a:cubicBezTo>
                    <a:cubicBezTo>
                      <a:pt x="408" y="3342"/>
                      <a:pt x="689" y="3877"/>
                      <a:pt x="1234" y="4285"/>
                    </a:cubicBezTo>
                    <a:cubicBezTo>
                      <a:pt x="1536" y="4509"/>
                      <a:pt x="1832" y="4605"/>
                      <a:pt x="2109" y="4605"/>
                    </a:cubicBezTo>
                    <a:cubicBezTo>
                      <a:pt x="2982" y="4605"/>
                      <a:pt x="3683" y="3659"/>
                      <a:pt x="3888" y="2759"/>
                    </a:cubicBezTo>
                    <a:cubicBezTo>
                      <a:pt x="4020" y="2172"/>
                      <a:pt x="4179" y="1081"/>
                      <a:pt x="3957" y="498"/>
                    </a:cubicBezTo>
                    <a:cubicBezTo>
                      <a:pt x="3787" y="74"/>
                      <a:pt x="3491" y="111"/>
                      <a:pt x="3109" y="53"/>
                    </a:cubicBezTo>
                    <a:cubicBezTo>
                      <a:pt x="2879" y="16"/>
                      <a:pt x="2622" y="0"/>
                      <a:pt x="2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0"/>
              <p:cNvSpPr/>
              <p:nvPr/>
            </p:nvSpPr>
            <p:spPr>
              <a:xfrm>
                <a:off x="6132781" y="3130738"/>
                <a:ext cx="302657" cy="59129"/>
              </a:xfrm>
              <a:custGeom>
                <a:avLst/>
                <a:gdLst/>
                <a:ahLst/>
                <a:cxnLst/>
                <a:rect l="l" t="t" r="r" b="b"/>
                <a:pathLst>
                  <a:path w="3327" h="650" extrusionOk="0">
                    <a:moveTo>
                      <a:pt x="1694" y="0"/>
                    </a:moveTo>
                    <a:cubicBezTo>
                      <a:pt x="1193" y="0"/>
                      <a:pt x="0" y="36"/>
                      <a:pt x="180" y="358"/>
                    </a:cubicBezTo>
                    <a:cubicBezTo>
                      <a:pt x="298" y="561"/>
                      <a:pt x="511" y="580"/>
                      <a:pt x="725" y="580"/>
                    </a:cubicBezTo>
                    <a:cubicBezTo>
                      <a:pt x="772" y="580"/>
                      <a:pt x="819" y="579"/>
                      <a:pt x="866" y="579"/>
                    </a:cubicBezTo>
                    <a:cubicBezTo>
                      <a:pt x="894" y="579"/>
                      <a:pt x="921" y="579"/>
                      <a:pt x="948" y="580"/>
                    </a:cubicBezTo>
                    <a:cubicBezTo>
                      <a:pt x="1134" y="585"/>
                      <a:pt x="1324" y="601"/>
                      <a:pt x="1510" y="606"/>
                    </a:cubicBezTo>
                    <a:cubicBezTo>
                      <a:pt x="1764" y="627"/>
                      <a:pt x="2026" y="649"/>
                      <a:pt x="2285" y="649"/>
                    </a:cubicBezTo>
                    <a:cubicBezTo>
                      <a:pt x="2614" y="649"/>
                      <a:pt x="2937" y="614"/>
                      <a:pt x="3231" y="495"/>
                    </a:cubicBezTo>
                    <a:cubicBezTo>
                      <a:pt x="3321" y="458"/>
                      <a:pt x="3326" y="373"/>
                      <a:pt x="3284" y="305"/>
                    </a:cubicBezTo>
                    <a:cubicBezTo>
                      <a:pt x="3284" y="294"/>
                      <a:pt x="3279" y="294"/>
                      <a:pt x="3279" y="289"/>
                    </a:cubicBezTo>
                    <a:cubicBezTo>
                      <a:pt x="3215" y="199"/>
                      <a:pt x="3088" y="172"/>
                      <a:pt x="2987" y="130"/>
                    </a:cubicBezTo>
                    <a:cubicBezTo>
                      <a:pt x="2648" y="3"/>
                      <a:pt x="2235" y="13"/>
                      <a:pt x="1896" y="3"/>
                    </a:cubicBezTo>
                    <a:cubicBezTo>
                      <a:pt x="1869" y="2"/>
                      <a:pt x="1796" y="0"/>
                      <a:pt x="1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>
                <a:off x="6106765" y="3095989"/>
                <a:ext cx="375433" cy="120350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323" extrusionOk="0">
                    <a:moveTo>
                      <a:pt x="2473" y="375"/>
                    </a:moveTo>
                    <a:cubicBezTo>
                      <a:pt x="2537" y="375"/>
                      <a:pt x="2601" y="377"/>
                      <a:pt x="2664" y="379"/>
                    </a:cubicBezTo>
                    <a:cubicBezTo>
                      <a:pt x="2855" y="395"/>
                      <a:pt x="3051" y="427"/>
                      <a:pt x="3242" y="475"/>
                    </a:cubicBezTo>
                    <a:cubicBezTo>
                      <a:pt x="3803" y="607"/>
                      <a:pt x="3210" y="914"/>
                      <a:pt x="2961" y="941"/>
                    </a:cubicBezTo>
                    <a:cubicBezTo>
                      <a:pt x="2850" y="951"/>
                      <a:pt x="2736" y="954"/>
                      <a:pt x="2623" y="954"/>
                    </a:cubicBezTo>
                    <a:cubicBezTo>
                      <a:pt x="2428" y="954"/>
                      <a:pt x="2232" y="944"/>
                      <a:pt x="2045" y="941"/>
                    </a:cubicBezTo>
                    <a:cubicBezTo>
                      <a:pt x="1727" y="936"/>
                      <a:pt x="1409" y="930"/>
                      <a:pt x="1091" y="930"/>
                    </a:cubicBezTo>
                    <a:cubicBezTo>
                      <a:pt x="1012" y="930"/>
                      <a:pt x="932" y="925"/>
                      <a:pt x="853" y="914"/>
                    </a:cubicBezTo>
                    <a:cubicBezTo>
                      <a:pt x="779" y="904"/>
                      <a:pt x="710" y="888"/>
                      <a:pt x="641" y="877"/>
                    </a:cubicBezTo>
                    <a:cubicBezTo>
                      <a:pt x="413" y="861"/>
                      <a:pt x="376" y="750"/>
                      <a:pt x="519" y="538"/>
                    </a:cubicBezTo>
                    <a:cubicBezTo>
                      <a:pt x="625" y="507"/>
                      <a:pt x="736" y="480"/>
                      <a:pt x="858" y="454"/>
                    </a:cubicBezTo>
                    <a:cubicBezTo>
                      <a:pt x="885" y="454"/>
                      <a:pt x="913" y="454"/>
                      <a:pt x="940" y="454"/>
                    </a:cubicBezTo>
                    <a:cubicBezTo>
                      <a:pt x="1444" y="454"/>
                      <a:pt x="1966" y="375"/>
                      <a:pt x="2473" y="375"/>
                    </a:cubicBezTo>
                    <a:close/>
                    <a:moveTo>
                      <a:pt x="2143" y="0"/>
                    </a:moveTo>
                    <a:cubicBezTo>
                      <a:pt x="1625" y="0"/>
                      <a:pt x="1094" y="69"/>
                      <a:pt x="604" y="199"/>
                    </a:cubicBezTo>
                    <a:lnTo>
                      <a:pt x="593" y="199"/>
                    </a:lnTo>
                    <a:cubicBezTo>
                      <a:pt x="382" y="221"/>
                      <a:pt x="21" y="311"/>
                      <a:pt x="16" y="591"/>
                    </a:cubicBezTo>
                    <a:cubicBezTo>
                      <a:pt x="1" y="1216"/>
                      <a:pt x="807" y="1292"/>
                      <a:pt x="1445" y="1292"/>
                    </a:cubicBezTo>
                    <a:cubicBezTo>
                      <a:pt x="1647" y="1292"/>
                      <a:pt x="1832" y="1284"/>
                      <a:pt x="1969" y="1284"/>
                    </a:cubicBezTo>
                    <a:cubicBezTo>
                      <a:pt x="1996" y="1284"/>
                      <a:pt x="2021" y="1284"/>
                      <a:pt x="2045" y="1285"/>
                    </a:cubicBezTo>
                    <a:cubicBezTo>
                      <a:pt x="2262" y="1295"/>
                      <a:pt x="2526" y="1323"/>
                      <a:pt x="2787" y="1323"/>
                    </a:cubicBezTo>
                    <a:cubicBezTo>
                      <a:pt x="3065" y="1323"/>
                      <a:pt x="3341" y="1291"/>
                      <a:pt x="3554" y="1174"/>
                    </a:cubicBezTo>
                    <a:cubicBezTo>
                      <a:pt x="3782" y="1057"/>
                      <a:pt x="4126" y="777"/>
                      <a:pt x="3888" y="485"/>
                    </a:cubicBezTo>
                    <a:cubicBezTo>
                      <a:pt x="3586" y="120"/>
                      <a:pt x="3109" y="67"/>
                      <a:pt x="2664" y="25"/>
                    </a:cubicBezTo>
                    <a:cubicBezTo>
                      <a:pt x="2493" y="8"/>
                      <a:pt x="2319" y="0"/>
                      <a:pt x="2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0"/>
              <p:cNvSpPr/>
              <p:nvPr/>
            </p:nvSpPr>
            <p:spPr>
              <a:xfrm>
                <a:off x="6060007" y="2504432"/>
                <a:ext cx="561467" cy="666701"/>
              </a:xfrm>
              <a:custGeom>
                <a:avLst/>
                <a:gdLst/>
                <a:ahLst/>
                <a:cxnLst/>
                <a:rect l="l" t="t" r="r" b="b"/>
                <a:pathLst>
                  <a:path w="6172" h="7329" extrusionOk="0">
                    <a:moveTo>
                      <a:pt x="2507" y="0"/>
                    </a:moveTo>
                    <a:cubicBezTo>
                      <a:pt x="2503" y="0"/>
                      <a:pt x="2499" y="1"/>
                      <a:pt x="2495" y="3"/>
                    </a:cubicBezTo>
                    <a:cubicBezTo>
                      <a:pt x="1563" y="786"/>
                      <a:pt x="2151" y="1999"/>
                      <a:pt x="2172" y="3037"/>
                    </a:cubicBezTo>
                    <a:cubicBezTo>
                      <a:pt x="2188" y="3789"/>
                      <a:pt x="2066" y="4557"/>
                      <a:pt x="1886" y="5288"/>
                    </a:cubicBezTo>
                    <a:cubicBezTo>
                      <a:pt x="1849" y="5447"/>
                      <a:pt x="1833" y="5606"/>
                      <a:pt x="1833" y="5760"/>
                    </a:cubicBezTo>
                    <a:cubicBezTo>
                      <a:pt x="1807" y="5611"/>
                      <a:pt x="1791" y="5479"/>
                      <a:pt x="1775" y="5394"/>
                    </a:cubicBezTo>
                    <a:cubicBezTo>
                      <a:pt x="1722" y="4992"/>
                      <a:pt x="1791" y="4584"/>
                      <a:pt x="1717" y="4187"/>
                    </a:cubicBezTo>
                    <a:cubicBezTo>
                      <a:pt x="1579" y="3366"/>
                      <a:pt x="880" y="2820"/>
                      <a:pt x="371" y="2222"/>
                    </a:cubicBezTo>
                    <a:cubicBezTo>
                      <a:pt x="369" y="2216"/>
                      <a:pt x="364" y="2214"/>
                      <a:pt x="359" y="2214"/>
                    </a:cubicBezTo>
                    <a:cubicBezTo>
                      <a:pt x="345" y="2214"/>
                      <a:pt x="328" y="2233"/>
                      <a:pt x="340" y="2248"/>
                    </a:cubicBezTo>
                    <a:cubicBezTo>
                      <a:pt x="880" y="3064"/>
                      <a:pt x="1552" y="3646"/>
                      <a:pt x="1483" y="4706"/>
                    </a:cubicBezTo>
                    <a:cubicBezTo>
                      <a:pt x="1436" y="5479"/>
                      <a:pt x="1536" y="6136"/>
                      <a:pt x="1886" y="6792"/>
                    </a:cubicBezTo>
                    <a:cubicBezTo>
                      <a:pt x="1595" y="6427"/>
                      <a:pt x="1404" y="5770"/>
                      <a:pt x="1303" y="5553"/>
                    </a:cubicBezTo>
                    <a:cubicBezTo>
                      <a:pt x="1076" y="5029"/>
                      <a:pt x="260" y="4838"/>
                      <a:pt x="175" y="4319"/>
                    </a:cubicBezTo>
                    <a:cubicBezTo>
                      <a:pt x="170" y="4301"/>
                      <a:pt x="154" y="4293"/>
                      <a:pt x="138" y="4293"/>
                    </a:cubicBezTo>
                    <a:cubicBezTo>
                      <a:pt x="120" y="4293"/>
                      <a:pt x="101" y="4303"/>
                      <a:pt x="96" y="4319"/>
                    </a:cubicBezTo>
                    <a:cubicBezTo>
                      <a:pt x="1" y="4674"/>
                      <a:pt x="175" y="4822"/>
                      <a:pt x="430" y="5055"/>
                    </a:cubicBezTo>
                    <a:cubicBezTo>
                      <a:pt x="848" y="5431"/>
                      <a:pt x="1033" y="5839"/>
                      <a:pt x="1245" y="6347"/>
                    </a:cubicBezTo>
                    <a:cubicBezTo>
                      <a:pt x="1383" y="6687"/>
                      <a:pt x="1839" y="7317"/>
                      <a:pt x="2261" y="7317"/>
                    </a:cubicBezTo>
                    <a:cubicBezTo>
                      <a:pt x="2326" y="7317"/>
                      <a:pt x="2391" y="7302"/>
                      <a:pt x="2453" y="7269"/>
                    </a:cubicBezTo>
                    <a:cubicBezTo>
                      <a:pt x="2539" y="7310"/>
                      <a:pt x="2626" y="7329"/>
                      <a:pt x="2712" y="7329"/>
                    </a:cubicBezTo>
                    <a:cubicBezTo>
                      <a:pt x="3192" y="7329"/>
                      <a:pt x="3657" y="6756"/>
                      <a:pt x="3962" y="6321"/>
                    </a:cubicBezTo>
                    <a:cubicBezTo>
                      <a:pt x="4100" y="6120"/>
                      <a:pt x="4232" y="5908"/>
                      <a:pt x="4370" y="5712"/>
                    </a:cubicBezTo>
                    <a:cubicBezTo>
                      <a:pt x="4608" y="5368"/>
                      <a:pt x="4947" y="5209"/>
                      <a:pt x="5302" y="5018"/>
                    </a:cubicBezTo>
                    <a:cubicBezTo>
                      <a:pt x="5853" y="4716"/>
                      <a:pt x="6001" y="4287"/>
                      <a:pt x="6165" y="3710"/>
                    </a:cubicBezTo>
                    <a:cubicBezTo>
                      <a:pt x="6172" y="3704"/>
                      <a:pt x="6161" y="3695"/>
                      <a:pt x="6148" y="3695"/>
                    </a:cubicBezTo>
                    <a:cubicBezTo>
                      <a:pt x="6139" y="3695"/>
                      <a:pt x="6129" y="3699"/>
                      <a:pt x="6123" y="3710"/>
                    </a:cubicBezTo>
                    <a:cubicBezTo>
                      <a:pt x="5853" y="4393"/>
                      <a:pt x="5461" y="4674"/>
                      <a:pt x="4788" y="4939"/>
                    </a:cubicBezTo>
                    <a:cubicBezTo>
                      <a:pt x="4481" y="5055"/>
                      <a:pt x="4243" y="5267"/>
                      <a:pt x="4052" y="5527"/>
                    </a:cubicBezTo>
                    <a:cubicBezTo>
                      <a:pt x="3756" y="5929"/>
                      <a:pt x="3406" y="6702"/>
                      <a:pt x="2908" y="6935"/>
                    </a:cubicBezTo>
                    <a:cubicBezTo>
                      <a:pt x="3152" y="6543"/>
                      <a:pt x="3290" y="5802"/>
                      <a:pt x="3327" y="5633"/>
                    </a:cubicBezTo>
                    <a:cubicBezTo>
                      <a:pt x="3422" y="5124"/>
                      <a:pt x="3448" y="4610"/>
                      <a:pt x="3703" y="4150"/>
                    </a:cubicBezTo>
                    <a:cubicBezTo>
                      <a:pt x="3872" y="3837"/>
                      <a:pt x="4068" y="3604"/>
                      <a:pt x="4110" y="3249"/>
                    </a:cubicBezTo>
                    <a:cubicBezTo>
                      <a:pt x="4179" y="2730"/>
                      <a:pt x="4163" y="2201"/>
                      <a:pt x="4206" y="1681"/>
                    </a:cubicBezTo>
                    <a:cubicBezTo>
                      <a:pt x="4206" y="1656"/>
                      <a:pt x="4186" y="1642"/>
                      <a:pt x="4168" y="1642"/>
                    </a:cubicBezTo>
                    <a:cubicBezTo>
                      <a:pt x="4155" y="1642"/>
                      <a:pt x="4143" y="1648"/>
                      <a:pt x="4137" y="1660"/>
                    </a:cubicBezTo>
                    <a:cubicBezTo>
                      <a:pt x="3761" y="2359"/>
                      <a:pt x="4110" y="3143"/>
                      <a:pt x="3554" y="3805"/>
                    </a:cubicBezTo>
                    <a:cubicBezTo>
                      <a:pt x="3305" y="4107"/>
                      <a:pt x="3147" y="4420"/>
                      <a:pt x="3067" y="4806"/>
                    </a:cubicBezTo>
                    <a:cubicBezTo>
                      <a:pt x="3014" y="5071"/>
                      <a:pt x="2882" y="6464"/>
                      <a:pt x="2575" y="6824"/>
                    </a:cubicBezTo>
                    <a:cubicBezTo>
                      <a:pt x="2882" y="6003"/>
                      <a:pt x="2781" y="5050"/>
                      <a:pt x="2913" y="4197"/>
                    </a:cubicBezTo>
                    <a:cubicBezTo>
                      <a:pt x="2998" y="3646"/>
                      <a:pt x="3284" y="3260"/>
                      <a:pt x="3554" y="2799"/>
                    </a:cubicBezTo>
                    <a:cubicBezTo>
                      <a:pt x="3819" y="2354"/>
                      <a:pt x="3613" y="1814"/>
                      <a:pt x="3740" y="1343"/>
                    </a:cubicBezTo>
                    <a:cubicBezTo>
                      <a:pt x="3743" y="1321"/>
                      <a:pt x="3725" y="1304"/>
                      <a:pt x="3706" y="1304"/>
                    </a:cubicBezTo>
                    <a:cubicBezTo>
                      <a:pt x="3697" y="1304"/>
                      <a:pt x="3688" y="1308"/>
                      <a:pt x="3681" y="1316"/>
                    </a:cubicBezTo>
                    <a:cubicBezTo>
                      <a:pt x="3422" y="1734"/>
                      <a:pt x="3507" y="2211"/>
                      <a:pt x="3268" y="2635"/>
                    </a:cubicBezTo>
                    <a:cubicBezTo>
                      <a:pt x="3041" y="3037"/>
                      <a:pt x="2749" y="3254"/>
                      <a:pt x="2601" y="3721"/>
                    </a:cubicBezTo>
                    <a:cubicBezTo>
                      <a:pt x="2469" y="4155"/>
                      <a:pt x="2442" y="4637"/>
                      <a:pt x="2426" y="5087"/>
                    </a:cubicBezTo>
                    <a:cubicBezTo>
                      <a:pt x="2410" y="5347"/>
                      <a:pt x="2400" y="5606"/>
                      <a:pt x="2379" y="5866"/>
                    </a:cubicBezTo>
                    <a:cubicBezTo>
                      <a:pt x="2363" y="6030"/>
                      <a:pt x="2278" y="6300"/>
                      <a:pt x="2257" y="6528"/>
                    </a:cubicBezTo>
                    <a:cubicBezTo>
                      <a:pt x="2214" y="6146"/>
                      <a:pt x="2167" y="5786"/>
                      <a:pt x="2246" y="5378"/>
                    </a:cubicBezTo>
                    <a:cubicBezTo>
                      <a:pt x="2363" y="4806"/>
                      <a:pt x="2463" y="4277"/>
                      <a:pt x="2516" y="3683"/>
                    </a:cubicBezTo>
                    <a:cubicBezTo>
                      <a:pt x="2564" y="3096"/>
                      <a:pt x="2522" y="2545"/>
                      <a:pt x="2405" y="1973"/>
                    </a:cubicBezTo>
                    <a:cubicBezTo>
                      <a:pt x="2257" y="1263"/>
                      <a:pt x="2003" y="659"/>
                      <a:pt x="2532" y="40"/>
                    </a:cubicBezTo>
                    <a:cubicBezTo>
                      <a:pt x="2546" y="22"/>
                      <a:pt x="2529" y="0"/>
                      <a:pt x="25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0"/>
              <p:cNvSpPr/>
              <p:nvPr/>
            </p:nvSpPr>
            <p:spPr>
              <a:xfrm>
                <a:off x="4619900" y="4051687"/>
                <a:ext cx="418826" cy="209498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2303" extrusionOk="0">
                    <a:moveTo>
                      <a:pt x="3019" y="1"/>
                    </a:moveTo>
                    <a:cubicBezTo>
                      <a:pt x="2954" y="1"/>
                      <a:pt x="2890" y="12"/>
                      <a:pt x="2829" y="37"/>
                    </a:cubicBezTo>
                    <a:cubicBezTo>
                      <a:pt x="2633" y="116"/>
                      <a:pt x="2607" y="233"/>
                      <a:pt x="2490" y="408"/>
                    </a:cubicBezTo>
                    <a:cubicBezTo>
                      <a:pt x="2241" y="763"/>
                      <a:pt x="1902" y="837"/>
                      <a:pt x="1510" y="974"/>
                    </a:cubicBezTo>
                    <a:cubicBezTo>
                      <a:pt x="1007" y="1154"/>
                      <a:pt x="494" y="1361"/>
                      <a:pt x="155" y="1795"/>
                    </a:cubicBezTo>
                    <a:cubicBezTo>
                      <a:pt x="1" y="1975"/>
                      <a:pt x="181" y="2219"/>
                      <a:pt x="382" y="2251"/>
                    </a:cubicBezTo>
                    <a:cubicBezTo>
                      <a:pt x="591" y="2289"/>
                      <a:pt x="807" y="2302"/>
                      <a:pt x="1025" y="2302"/>
                    </a:cubicBezTo>
                    <a:cubicBezTo>
                      <a:pt x="1471" y="2302"/>
                      <a:pt x="1927" y="2247"/>
                      <a:pt x="2358" y="2240"/>
                    </a:cubicBezTo>
                    <a:cubicBezTo>
                      <a:pt x="2914" y="2230"/>
                      <a:pt x="3560" y="2251"/>
                      <a:pt x="4037" y="1922"/>
                    </a:cubicBezTo>
                    <a:cubicBezTo>
                      <a:pt x="4386" y="1679"/>
                      <a:pt x="4603" y="831"/>
                      <a:pt x="4238" y="620"/>
                    </a:cubicBezTo>
                    <a:cubicBezTo>
                      <a:pt x="4238" y="598"/>
                      <a:pt x="4227" y="577"/>
                      <a:pt x="4206" y="572"/>
                    </a:cubicBezTo>
                    <a:cubicBezTo>
                      <a:pt x="3891" y="426"/>
                      <a:pt x="3423" y="1"/>
                      <a:pt x="3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0"/>
              <p:cNvSpPr/>
              <p:nvPr/>
            </p:nvSpPr>
            <p:spPr>
              <a:xfrm>
                <a:off x="5573240" y="3102175"/>
                <a:ext cx="229153" cy="549626"/>
              </a:xfrm>
              <a:custGeom>
                <a:avLst/>
                <a:gdLst/>
                <a:ahLst/>
                <a:cxnLst/>
                <a:rect l="l" t="t" r="r" b="b"/>
                <a:pathLst>
                  <a:path w="2519" h="6042" extrusionOk="0">
                    <a:moveTo>
                      <a:pt x="1303" y="1"/>
                    </a:moveTo>
                    <a:cubicBezTo>
                      <a:pt x="1165" y="1"/>
                      <a:pt x="1078" y="142"/>
                      <a:pt x="1120" y="523"/>
                    </a:cubicBezTo>
                    <a:cubicBezTo>
                      <a:pt x="1220" y="1387"/>
                      <a:pt x="1003" y="2435"/>
                      <a:pt x="770" y="3256"/>
                    </a:cubicBezTo>
                    <a:cubicBezTo>
                      <a:pt x="638" y="3743"/>
                      <a:pt x="505" y="4231"/>
                      <a:pt x="378" y="4713"/>
                    </a:cubicBezTo>
                    <a:cubicBezTo>
                      <a:pt x="320" y="4946"/>
                      <a:pt x="288" y="5205"/>
                      <a:pt x="204" y="5428"/>
                    </a:cubicBezTo>
                    <a:cubicBezTo>
                      <a:pt x="156" y="5549"/>
                      <a:pt x="18" y="5682"/>
                      <a:pt x="8" y="5809"/>
                    </a:cubicBezTo>
                    <a:cubicBezTo>
                      <a:pt x="0" y="5998"/>
                      <a:pt x="245" y="6042"/>
                      <a:pt x="442" y="6042"/>
                    </a:cubicBezTo>
                    <a:cubicBezTo>
                      <a:pt x="526" y="6042"/>
                      <a:pt x="600" y="6034"/>
                      <a:pt x="643" y="6026"/>
                    </a:cubicBezTo>
                    <a:cubicBezTo>
                      <a:pt x="913" y="5973"/>
                      <a:pt x="1072" y="5814"/>
                      <a:pt x="1236" y="5597"/>
                    </a:cubicBezTo>
                    <a:cubicBezTo>
                      <a:pt x="1554" y="5163"/>
                      <a:pt x="1718" y="4633"/>
                      <a:pt x="1882" y="4130"/>
                    </a:cubicBezTo>
                    <a:cubicBezTo>
                      <a:pt x="2227" y="3065"/>
                      <a:pt x="2518" y="1863"/>
                      <a:pt x="2089" y="783"/>
                    </a:cubicBezTo>
                    <a:cubicBezTo>
                      <a:pt x="1957" y="447"/>
                      <a:pt x="1549" y="1"/>
                      <a:pt x="13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0"/>
              <p:cNvSpPr/>
              <p:nvPr/>
            </p:nvSpPr>
            <p:spPr>
              <a:xfrm>
                <a:off x="6255133" y="3421923"/>
                <a:ext cx="91" cy="3002"/>
              </a:xfrm>
              <a:custGeom>
                <a:avLst/>
                <a:gdLst/>
                <a:ahLst/>
                <a:cxnLst/>
                <a:rect l="l" t="t" r="r" b="b"/>
                <a:pathLst>
                  <a:path w="1" h="33" extrusionOk="0">
                    <a:moveTo>
                      <a:pt x="1" y="1"/>
                    </a:moveTo>
                    <a:lnTo>
                      <a:pt x="1" y="32"/>
                    </a:lnTo>
                    <a:close/>
                  </a:path>
                </a:pathLst>
              </a:custGeom>
              <a:solidFill>
                <a:srgbClr val="807A7E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0"/>
              <p:cNvSpPr/>
              <p:nvPr/>
            </p:nvSpPr>
            <p:spPr>
              <a:xfrm>
                <a:off x="5361922" y="2973184"/>
                <a:ext cx="1126482" cy="602751"/>
              </a:xfrm>
              <a:custGeom>
                <a:avLst/>
                <a:gdLst/>
                <a:ahLst/>
                <a:cxnLst/>
                <a:rect l="l" t="t" r="r" b="b"/>
                <a:pathLst>
                  <a:path w="12383" h="6626" extrusionOk="0">
                    <a:moveTo>
                      <a:pt x="645" y="1"/>
                    </a:moveTo>
                    <a:cubicBezTo>
                      <a:pt x="514" y="1"/>
                      <a:pt x="385" y="58"/>
                      <a:pt x="265" y="194"/>
                    </a:cubicBezTo>
                    <a:cubicBezTo>
                      <a:pt x="0" y="490"/>
                      <a:pt x="170" y="1009"/>
                      <a:pt x="223" y="1359"/>
                    </a:cubicBezTo>
                    <a:cubicBezTo>
                      <a:pt x="344" y="2132"/>
                      <a:pt x="689" y="2836"/>
                      <a:pt x="1001" y="3546"/>
                    </a:cubicBezTo>
                    <a:cubicBezTo>
                      <a:pt x="1600" y="4886"/>
                      <a:pt x="2701" y="5733"/>
                      <a:pt x="4068" y="6120"/>
                    </a:cubicBezTo>
                    <a:cubicBezTo>
                      <a:pt x="4582" y="6263"/>
                      <a:pt x="5127" y="6385"/>
                      <a:pt x="5662" y="6443"/>
                    </a:cubicBezTo>
                    <a:cubicBezTo>
                      <a:pt x="6541" y="6549"/>
                      <a:pt x="7442" y="6575"/>
                      <a:pt x="8337" y="6597"/>
                    </a:cubicBezTo>
                    <a:cubicBezTo>
                      <a:pt x="8458" y="6597"/>
                      <a:pt x="8570" y="6602"/>
                      <a:pt x="8681" y="6602"/>
                    </a:cubicBezTo>
                    <a:cubicBezTo>
                      <a:pt x="9041" y="6610"/>
                      <a:pt x="9406" y="6625"/>
                      <a:pt x="9769" y="6625"/>
                    </a:cubicBezTo>
                    <a:cubicBezTo>
                      <a:pt x="10115" y="6625"/>
                      <a:pt x="10461" y="6611"/>
                      <a:pt x="10799" y="6565"/>
                    </a:cubicBezTo>
                    <a:cubicBezTo>
                      <a:pt x="11403" y="6470"/>
                      <a:pt x="12383" y="5559"/>
                      <a:pt x="11324" y="5379"/>
                    </a:cubicBezTo>
                    <a:cubicBezTo>
                      <a:pt x="11208" y="5358"/>
                      <a:pt x="11090" y="5349"/>
                      <a:pt x="10970" y="5349"/>
                    </a:cubicBezTo>
                    <a:cubicBezTo>
                      <a:pt x="10782" y="5349"/>
                      <a:pt x="10592" y="5371"/>
                      <a:pt x="10407" y="5400"/>
                    </a:cubicBezTo>
                    <a:cubicBezTo>
                      <a:pt x="10545" y="5310"/>
                      <a:pt x="10678" y="5214"/>
                      <a:pt x="10799" y="5093"/>
                    </a:cubicBezTo>
                    <a:cubicBezTo>
                      <a:pt x="10842" y="5045"/>
                      <a:pt x="10810" y="4987"/>
                      <a:pt x="10752" y="4981"/>
                    </a:cubicBezTo>
                    <a:cubicBezTo>
                      <a:pt x="10707" y="4977"/>
                      <a:pt x="10662" y="4975"/>
                      <a:pt x="10618" y="4975"/>
                    </a:cubicBezTo>
                    <a:cubicBezTo>
                      <a:pt x="10136" y="4975"/>
                      <a:pt x="9699" y="5230"/>
                      <a:pt x="9306" y="5511"/>
                    </a:cubicBezTo>
                    <a:cubicBezTo>
                      <a:pt x="9255" y="5512"/>
                      <a:pt x="9203" y="5512"/>
                      <a:pt x="9151" y="5512"/>
                    </a:cubicBezTo>
                    <a:cubicBezTo>
                      <a:pt x="8893" y="5512"/>
                      <a:pt x="8629" y="5501"/>
                      <a:pt x="8368" y="5479"/>
                    </a:cubicBezTo>
                    <a:cubicBezTo>
                      <a:pt x="7839" y="5432"/>
                      <a:pt x="7309" y="5336"/>
                      <a:pt x="6854" y="5241"/>
                    </a:cubicBezTo>
                    <a:cubicBezTo>
                      <a:pt x="4804" y="4775"/>
                      <a:pt x="3067" y="3641"/>
                      <a:pt x="2135" y="1671"/>
                    </a:cubicBezTo>
                    <a:cubicBezTo>
                      <a:pt x="1947" y="1278"/>
                      <a:pt x="1265" y="1"/>
                      <a:pt x="645" y="1"/>
                    </a:cubicBezTo>
                    <a:close/>
                  </a:path>
                </a:pathLst>
              </a:custGeom>
              <a:solidFill>
                <a:srgbClr val="F6B48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0"/>
              <p:cNvSpPr/>
              <p:nvPr/>
            </p:nvSpPr>
            <p:spPr>
              <a:xfrm>
                <a:off x="5361377" y="2972547"/>
                <a:ext cx="761874" cy="600295"/>
              </a:xfrm>
              <a:custGeom>
                <a:avLst/>
                <a:gdLst/>
                <a:ahLst/>
                <a:cxnLst/>
                <a:rect l="l" t="t" r="r" b="b"/>
                <a:pathLst>
                  <a:path w="8375" h="6599" extrusionOk="0">
                    <a:moveTo>
                      <a:pt x="648" y="0"/>
                    </a:moveTo>
                    <a:cubicBezTo>
                      <a:pt x="516" y="0"/>
                      <a:pt x="387" y="58"/>
                      <a:pt x="266" y="195"/>
                    </a:cubicBezTo>
                    <a:cubicBezTo>
                      <a:pt x="1" y="492"/>
                      <a:pt x="165" y="1016"/>
                      <a:pt x="218" y="1360"/>
                    </a:cubicBezTo>
                    <a:cubicBezTo>
                      <a:pt x="345" y="2134"/>
                      <a:pt x="689" y="2833"/>
                      <a:pt x="1002" y="3542"/>
                    </a:cubicBezTo>
                    <a:cubicBezTo>
                      <a:pt x="1590" y="4888"/>
                      <a:pt x="2702" y="5730"/>
                      <a:pt x="4068" y="6116"/>
                    </a:cubicBezTo>
                    <a:cubicBezTo>
                      <a:pt x="4588" y="6265"/>
                      <a:pt x="5128" y="6381"/>
                      <a:pt x="5663" y="6445"/>
                    </a:cubicBezTo>
                    <a:cubicBezTo>
                      <a:pt x="6542" y="6551"/>
                      <a:pt x="7442" y="6577"/>
                      <a:pt x="8337" y="6598"/>
                    </a:cubicBezTo>
                    <a:cubicBezTo>
                      <a:pt x="8348" y="6217"/>
                      <a:pt x="8364" y="5809"/>
                      <a:pt x="8374" y="5476"/>
                    </a:cubicBezTo>
                    <a:cubicBezTo>
                      <a:pt x="7845" y="5439"/>
                      <a:pt x="7326" y="5343"/>
                      <a:pt x="6854" y="5237"/>
                    </a:cubicBezTo>
                    <a:cubicBezTo>
                      <a:pt x="4799" y="4776"/>
                      <a:pt x="3073" y="3643"/>
                      <a:pt x="2135" y="1668"/>
                    </a:cubicBezTo>
                    <a:cubicBezTo>
                      <a:pt x="1943" y="1275"/>
                      <a:pt x="1265" y="0"/>
                      <a:pt x="6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0"/>
              <p:cNvSpPr/>
              <p:nvPr/>
            </p:nvSpPr>
            <p:spPr>
              <a:xfrm>
                <a:off x="5293515" y="2939162"/>
                <a:ext cx="438748" cy="665973"/>
              </a:xfrm>
              <a:custGeom>
                <a:avLst/>
                <a:gdLst/>
                <a:ahLst/>
                <a:cxnLst/>
                <a:rect l="l" t="t" r="r" b="b"/>
                <a:pathLst>
                  <a:path w="4823" h="7321" extrusionOk="0">
                    <a:moveTo>
                      <a:pt x="1397" y="0"/>
                    </a:moveTo>
                    <a:cubicBezTo>
                      <a:pt x="1105" y="0"/>
                      <a:pt x="839" y="104"/>
                      <a:pt x="641" y="382"/>
                    </a:cubicBezTo>
                    <a:cubicBezTo>
                      <a:pt x="0" y="1277"/>
                      <a:pt x="85" y="2628"/>
                      <a:pt x="291" y="3639"/>
                    </a:cubicBezTo>
                    <a:cubicBezTo>
                      <a:pt x="524" y="4805"/>
                      <a:pt x="885" y="6007"/>
                      <a:pt x="964" y="7193"/>
                    </a:cubicBezTo>
                    <a:cubicBezTo>
                      <a:pt x="959" y="7278"/>
                      <a:pt x="1028" y="7320"/>
                      <a:pt x="1096" y="7320"/>
                    </a:cubicBezTo>
                    <a:cubicBezTo>
                      <a:pt x="1101" y="7321"/>
                      <a:pt x="1106" y="7321"/>
                      <a:pt x="1110" y="7321"/>
                    </a:cubicBezTo>
                    <a:cubicBezTo>
                      <a:pt x="1179" y="7321"/>
                      <a:pt x="1239" y="7283"/>
                      <a:pt x="1229" y="7193"/>
                    </a:cubicBezTo>
                    <a:cubicBezTo>
                      <a:pt x="1356" y="5366"/>
                      <a:pt x="260" y="3570"/>
                      <a:pt x="583" y="1743"/>
                    </a:cubicBezTo>
                    <a:cubicBezTo>
                      <a:pt x="646" y="1383"/>
                      <a:pt x="715" y="1012"/>
                      <a:pt x="901" y="684"/>
                    </a:cubicBezTo>
                    <a:cubicBezTo>
                      <a:pt x="1021" y="471"/>
                      <a:pt x="1207" y="393"/>
                      <a:pt x="1418" y="393"/>
                    </a:cubicBezTo>
                    <a:cubicBezTo>
                      <a:pt x="1845" y="393"/>
                      <a:pt x="2375" y="715"/>
                      <a:pt x="2669" y="885"/>
                    </a:cubicBezTo>
                    <a:cubicBezTo>
                      <a:pt x="3390" y="1304"/>
                      <a:pt x="4354" y="1992"/>
                      <a:pt x="4613" y="2824"/>
                    </a:cubicBezTo>
                    <a:cubicBezTo>
                      <a:pt x="4628" y="2872"/>
                      <a:pt x="4674" y="2896"/>
                      <a:pt x="4719" y="2896"/>
                    </a:cubicBezTo>
                    <a:cubicBezTo>
                      <a:pt x="4771" y="2896"/>
                      <a:pt x="4823" y="2863"/>
                      <a:pt x="4820" y="2797"/>
                    </a:cubicBezTo>
                    <a:cubicBezTo>
                      <a:pt x="4767" y="1902"/>
                      <a:pt x="3861" y="1171"/>
                      <a:pt x="3162" y="732"/>
                    </a:cubicBezTo>
                    <a:cubicBezTo>
                      <a:pt x="2738" y="462"/>
                      <a:pt x="2012" y="0"/>
                      <a:pt x="13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0"/>
              <p:cNvSpPr/>
              <p:nvPr/>
            </p:nvSpPr>
            <p:spPr>
              <a:xfrm>
                <a:off x="5562779" y="2672720"/>
                <a:ext cx="104161" cy="92969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0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1" y="776"/>
                      <a:pt x="434" y="1021"/>
                      <a:pt x="615" y="1021"/>
                    </a:cubicBezTo>
                    <a:cubicBezTo>
                      <a:pt x="927" y="1021"/>
                      <a:pt x="1145" y="298"/>
                      <a:pt x="1145" y="2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0"/>
              <p:cNvSpPr/>
              <p:nvPr/>
            </p:nvSpPr>
            <p:spPr>
              <a:xfrm>
                <a:off x="6017616" y="3362158"/>
                <a:ext cx="455851" cy="249888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2747" extrusionOk="0">
                    <a:moveTo>
                      <a:pt x="4208" y="0"/>
                    </a:moveTo>
                    <a:cubicBezTo>
                      <a:pt x="3728" y="0"/>
                      <a:pt x="3201" y="393"/>
                      <a:pt x="2781" y="531"/>
                    </a:cubicBezTo>
                    <a:cubicBezTo>
                      <a:pt x="2341" y="679"/>
                      <a:pt x="1844" y="769"/>
                      <a:pt x="1378" y="769"/>
                    </a:cubicBezTo>
                    <a:cubicBezTo>
                      <a:pt x="964" y="769"/>
                      <a:pt x="572" y="605"/>
                      <a:pt x="159" y="599"/>
                    </a:cubicBezTo>
                    <a:cubicBezTo>
                      <a:pt x="75" y="599"/>
                      <a:pt x="27" y="1532"/>
                      <a:pt x="38" y="1929"/>
                    </a:cubicBezTo>
                    <a:cubicBezTo>
                      <a:pt x="38" y="2093"/>
                      <a:pt x="0" y="2654"/>
                      <a:pt x="234" y="2723"/>
                    </a:cubicBezTo>
                    <a:cubicBezTo>
                      <a:pt x="295" y="2741"/>
                      <a:pt x="360" y="2747"/>
                      <a:pt x="427" y="2747"/>
                    </a:cubicBezTo>
                    <a:cubicBezTo>
                      <a:pt x="539" y="2747"/>
                      <a:pt x="655" y="2730"/>
                      <a:pt x="758" y="2723"/>
                    </a:cubicBezTo>
                    <a:lnTo>
                      <a:pt x="1653" y="2644"/>
                    </a:lnTo>
                    <a:cubicBezTo>
                      <a:pt x="2209" y="2596"/>
                      <a:pt x="2755" y="2612"/>
                      <a:pt x="3311" y="2538"/>
                    </a:cubicBezTo>
                    <a:cubicBezTo>
                      <a:pt x="3724" y="2485"/>
                      <a:pt x="4105" y="2358"/>
                      <a:pt x="4460" y="2135"/>
                    </a:cubicBezTo>
                    <a:cubicBezTo>
                      <a:pt x="4704" y="1982"/>
                      <a:pt x="5011" y="1733"/>
                      <a:pt x="5000" y="1415"/>
                    </a:cubicBezTo>
                    <a:cubicBezTo>
                      <a:pt x="4990" y="960"/>
                      <a:pt x="4259" y="838"/>
                      <a:pt x="3830" y="827"/>
                    </a:cubicBezTo>
                    <a:cubicBezTo>
                      <a:pt x="4047" y="594"/>
                      <a:pt x="4407" y="472"/>
                      <a:pt x="4492" y="133"/>
                    </a:cubicBezTo>
                    <a:cubicBezTo>
                      <a:pt x="4502" y="91"/>
                      <a:pt x="4481" y="49"/>
                      <a:pt x="4433" y="33"/>
                    </a:cubicBezTo>
                    <a:cubicBezTo>
                      <a:pt x="4360" y="10"/>
                      <a:pt x="4285" y="0"/>
                      <a:pt x="42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0"/>
              <p:cNvSpPr/>
              <p:nvPr/>
            </p:nvSpPr>
            <p:spPr>
              <a:xfrm>
                <a:off x="6029169" y="3813626"/>
                <a:ext cx="678454" cy="431641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4745" extrusionOk="0">
                    <a:moveTo>
                      <a:pt x="3307" y="1"/>
                    </a:moveTo>
                    <a:cubicBezTo>
                      <a:pt x="3130" y="1"/>
                      <a:pt x="2951" y="47"/>
                      <a:pt x="2771" y="165"/>
                    </a:cubicBezTo>
                    <a:cubicBezTo>
                      <a:pt x="2214" y="514"/>
                      <a:pt x="1838" y="1076"/>
                      <a:pt x="1431" y="1589"/>
                    </a:cubicBezTo>
                    <a:cubicBezTo>
                      <a:pt x="1341" y="1706"/>
                      <a:pt x="1245" y="1822"/>
                      <a:pt x="1166" y="1950"/>
                    </a:cubicBezTo>
                    <a:lnTo>
                      <a:pt x="1123" y="1997"/>
                    </a:lnTo>
                    <a:cubicBezTo>
                      <a:pt x="885" y="2236"/>
                      <a:pt x="726" y="2495"/>
                      <a:pt x="557" y="2792"/>
                    </a:cubicBezTo>
                    <a:cubicBezTo>
                      <a:pt x="445" y="2988"/>
                      <a:pt x="149" y="3178"/>
                      <a:pt x="91" y="3406"/>
                    </a:cubicBezTo>
                    <a:cubicBezTo>
                      <a:pt x="1" y="3766"/>
                      <a:pt x="265" y="4004"/>
                      <a:pt x="610" y="4015"/>
                    </a:cubicBezTo>
                    <a:cubicBezTo>
                      <a:pt x="874" y="4020"/>
                      <a:pt x="1145" y="4031"/>
                      <a:pt x="1409" y="4042"/>
                    </a:cubicBezTo>
                    <a:cubicBezTo>
                      <a:pt x="1404" y="4095"/>
                      <a:pt x="1420" y="4147"/>
                      <a:pt x="1457" y="4206"/>
                    </a:cubicBezTo>
                    <a:cubicBezTo>
                      <a:pt x="1659" y="4534"/>
                      <a:pt x="1986" y="4585"/>
                      <a:pt x="2331" y="4585"/>
                    </a:cubicBezTo>
                    <a:cubicBezTo>
                      <a:pt x="2489" y="4585"/>
                      <a:pt x="2651" y="4574"/>
                      <a:pt x="2807" y="4574"/>
                    </a:cubicBezTo>
                    <a:cubicBezTo>
                      <a:pt x="2969" y="4574"/>
                      <a:pt x="3126" y="4586"/>
                      <a:pt x="3263" y="4635"/>
                    </a:cubicBezTo>
                    <a:cubicBezTo>
                      <a:pt x="3451" y="4698"/>
                      <a:pt x="3659" y="4745"/>
                      <a:pt x="3860" y="4745"/>
                    </a:cubicBezTo>
                    <a:cubicBezTo>
                      <a:pt x="4111" y="4745"/>
                      <a:pt x="4352" y="4671"/>
                      <a:pt x="4529" y="4465"/>
                    </a:cubicBezTo>
                    <a:cubicBezTo>
                      <a:pt x="4561" y="4428"/>
                      <a:pt x="4577" y="4375"/>
                      <a:pt x="4550" y="4328"/>
                    </a:cubicBezTo>
                    <a:cubicBezTo>
                      <a:pt x="4524" y="4280"/>
                      <a:pt x="4497" y="4243"/>
                      <a:pt x="4471" y="4206"/>
                    </a:cubicBezTo>
                    <a:cubicBezTo>
                      <a:pt x="4741" y="4206"/>
                      <a:pt x="5016" y="4200"/>
                      <a:pt x="5286" y="4195"/>
                    </a:cubicBezTo>
                    <a:cubicBezTo>
                      <a:pt x="5721" y="4185"/>
                      <a:pt x="6181" y="4195"/>
                      <a:pt x="6563" y="3957"/>
                    </a:cubicBezTo>
                    <a:cubicBezTo>
                      <a:pt x="7458" y="3401"/>
                      <a:pt x="6340" y="2055"/>
                      <a:pt x="5917" y="1605"/>
                    </a:cubicBezTo>
                    <a:cubicBezTo>
                      <a:pt x="5413" y="1070"/>
                      <a:pt x="4921" y="668"/>
                      <a:pt x="4264" y="324"/>
                    </a:cubicBezTo>
                    <a:cubicBezTo>
                      <a:pt x="3952" y="159"/>
                      <a:pt x="3633" y="1"/>
                      <a:pt x="33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0"/>
              <p:cNvSpPr/>
              <p:nvPr/>
            </p:nvSpPr>
            <p:spPr>
              <a:xfrm>
                <a:off x="6125504" y="4239442"/>
                <a:ext cx="130178" cy="103703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140" extrusionOk="0">
                    <a:moveTo>
                      <a:pt x="678" y="0"/>
                    </a:moveTo>
                    <a:cubicBezTo>
                      <a:pt x="320" y="0"/>
                      <a:pt x="1" y="358"/>
                      <a:pt x="181" y="727"/>
                    </a:cubicBezTo>
                    <a:cubicBezTo>
                      <a:pt x="282" y="912"/>
                      <a:pt x="462" y="1071"/>
                      <a:pt x="663" y="1114"/>
                    </a:cubicBezTo>
                    <a:cubicBezTo>
                      <a:pt x="729" y="1129"/>
                      <a:pt x="807" y="1139"/>
                      <a:pt x="887" y="1139"/>
                    </a:cubicBezTo>
                    <a:cubicBezTo>
                      <a:pt x="1033" y="1139"/>
                      <a:pt x="1183" y="1105"/>
                      <a:pt x="1272" y="1002"/>
                    </a:cubicBezTo>
                    <a:cubicBezTo>
                      <a:pt x="1431" y="817"/>
                      <a:pt x="1351" y="616"/>
                      <a:pt x="1192" y="542"/>
                    </a:cubicBezTo>
                    <a:cubicBezTo>
                      <a:pt x="1203" y="335"/>
                      <a:pt x="1087" y="139"/>
                      <a:pt x="901" y="49"/>
                    </a:cubicBezTo>
                    <a:cubicBezTo>
                      <a:pt x="828" y="16"/>
                      <a:pt x="752" y="0"/>
                      <a:pt x="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0"/>
              <p:cNvSpPr/>
              <p:nvPr/>
            </p:nvSpPr>
            <p:spPr>
              <a:xfrm>
                <a:off x="5972315" y="4201145"/>
                <a:ext cx="95518" cy="76595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842" extrusionOk="0">
                    <a:moveTo>
                      <a:pt x="471" y="1"/>
                    </a:moveTo>
                    <a:cubicBezTo>
                      <a:pt x="403" y="1"/>
                      <a:pt x="336" y="16"/>
                      <a:pt x="276" y="46"/>
                    </a:cubicBezTo>
                    <a:cubicBezTo>
                      <a:pt x="122" y="126"/>
                      <a:pt x="1" y="285"/>
                      <a:pt x="59" y="475"/>
                    </a:cubicBezTo>
                    <a:cubicBezTo>
                      <a:pt x="107" y="624"/>
                      <a:pt x="212" y="698"/>
                      <a:pt x="334" y="761"/>
                    </a:cubicBezTo>
                    <a:cubicBezTo>
                      <a:pt x="423" y="808"/>
                      <a:pt x="521" y="842"/>
                      <a:pt x="621" y="842"/>
                    </a:cubicBezTo>
                    <a:cubicBezTo>
                      <a:pt x="670" y="842"/>
                      <a:pt x="720" y="834"/>
                      <a:pt x="769" y="814"/>
                    </a:cubicBezTo>
                    <a:cubicBezTo>
                      <a:pt x="880" y="772"/>
                      <a:pt x="980" y="693"/>
                      <a:pt x="1018" y="571"/>
                    </a:cubicBezTo>
                    <a:cubicBezTo>
                      <a:pt x="1049" y="470"/>
                      <a:pt x="1039" y="343"/>
                      <a:pt x="954" y="274"/>
                    </a:cubicBezTo>
                    <a:cubicBezTo>
                      <a:pt x="927" y="248"/>
                      <a:pt x="890" y="232"/>
                      <a:pt x="864" y="221"/>
                    </a:cubicBezTo>
                    <a:cubicBezTo>
                      <a:pt x="853" y="195"/>
                      <a:pt x="837" y="173"/>
                      <a:pt x="822" y="152"/>
                    </a:cubicBezTo>
                    <a:cubicBezTo>
                      <a:pt x="735" y="55"/>
                      <a:pt x="602" y="1"/>
                      <a:pt x="4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0"/>
              <p:cNvSpPr/>
              <p:nvPr/>
            </p:nvSpPr>
            <p:spPr>
              <a:xfrm>
                <a:off x="5989144" y="4298116"/>
                <a:ext cx="68046" cy="5385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592" extrusionOk="0">
                    <a:moveTo>
                      <a:pt x="424" y="0"/>
                    </a:moveTo>
                    <a:cubicBezTo>
                      <a:pt x="394" y="0"/>
                      <a:pt x="364" y="4"/>
                      <a:pt x="335" y="13"/>
                    </a:cubicBezTo>
                    <a:cubicBezTo>
                      <a:pt x="133" y="87"/>
                      <a:pt x="1" y="379"/>
                      <a:pt x="202" y="516"/>
                    </a:cubicBezTo>
                    <a:cubicBezTo>
                      <a:pt x="259" y="559"/>
                      <a:pt x="332" y="592"/>
                      <a:pt x="404" y="592"/>
                    </a:cubicBezTo>
                    <a:cubicBezTo>
                      <a:pt x="440" y="592"/>
                      <a:pt x="476" y="583"/>
                      <a:pt x="509" y="564"/>
                    </a:cubicBezTo>
                    <a:cubicBezTo>
                      <a:pt x="520" y="559"/>
                      <a:pt x="525" y="553"/>
                      <a:pt x="536" y="543"/>
                    </a:cubicBezTo>
                    <a:cubicBezTo>
                      <a:pt x="568" y="537"/>
                      <a:pt x="599" y="516"/>
                      <a:pt x="626" y="490"/>
                    </a:cubicBezTo>
                    <a:cubicBezTo>
                      <a:pt x="700" y="426"/>
                      <a:pt x="748" y="357"/>
                      <a:pt x="721" y="251"/>
                    </a:cubicBezTo>
                    <a:cubicBezTo>
                      <a:pt x="705" y="193"/>
                      <a:pt x="679" y="135"/>
                      <a:pt x="637" y="87"/>
                    </a:cubicBezTo>
                    <a:cubicBezTo>
                      <a:pt x="579" y="30"/>
                      <a:pt x="502" y="0"/>
                      <a:pt x="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0"/>
              <p:cNvSpPr/>
              <p:nvPr/>
            </p:nvSpPr>
            <p:spPr>
              <a:xfrm>
                <a:off x="5744259" y="4370343"/>
                <a:ext cx="359695" cy="18648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2050" extrusionOk="0">
                    <a:moveTo>
                      <a:pt x="75" y="1"/>
                    </a:moveTo>
                    <a:cubicBezTo>
                      <a:pt x="37" y="1"/>
                      <a:pt x="1" y="65"/>
                      <a:pt x="34" y="98"/>
                    </a:cubicBezTo>
                    <a:cubicBezTo>
                      <a:pt x="627" y="617"/>
                      <a:pt x="1401" y="940"/>
                      <a:pt x="2084" y="1311"/>
                    </a:cubicBezTo>
                    <a:cubicBezTo>
                      <a:pt x="2514" y="1545"/>
                      <a:pt x="3071" y="2050"/>
                      <a:pt x="3600" y="2050"/>
                    </a:cubicBezTo>
                    <a:cubicBezTo>
                      <a:pt x="3671" y="2050"/>
                      <a:pt x="3741" y="2041"/>
                      <a:pt x="3811" y="2021"/>
                    </a:cubicBezTo>
                    <a:cubicBezTo>
                      <a:pt x="3848" y="2005"/>
                      <a:pt x="3885" y="1978"/>
                      <a:pt x="3890" y="1941"/>
                    </a:cubicBezTo>
                    <a:lnTo>
                      <a:pt x="3874" y="1941"/>
                    </a:lnTo>
                    <a:cubicBezTo>
                      <a:pt x="3954" y="1894"/>
                      <a:pt x="3916" y="1783"/>
                      <a:pt x="3832" y="1777"/>
                    </a:cubicBezTo>
                    <a:cubicBezTo>
                      <a:pt x="3291" y="1756"/>
                      <a:pt x="2751" y="1248"/>
                      <a:pt x="2259" y="999"/>
                    </a:cubicBezTo>
                    <a:cubicBezTo>
                      <a:pt x="1560" y="649"/>
                      <a:pt x="829" y="241"/>
                      <a:pt x="87" y="3"/>
                    </a:cubicBezTo>
                    <a:cubicBezTo>
                      <a:pt x="83" y="1"/>
                      <a:pt x="79" y="1"/>
                      <a:pt x="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0"/>
              <p:cNvSpPr/>
              <p:nvPr/>
            </p:nvSpPr>
            <p:spPr>
              <a:xfrm>
                <a:off x="5582519" y="4288382"/>
                <a:ext cx="315666" cy="169109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859" extrusionOk="0">
                    <a:moveTo>
                      <a:pt x="855" y="0"/>
                    </a:moveTo>
                    <a:cubicBezTo>
                      <a:pt x="672" y="0"/>
                      <a:pt x="501" y="79"/>
                      <a:pt x="356" y="290"/>
                    </a:cubicBezTo>
                    <a:cubicBezTo>
                      <a:pt x="1" y="825"/>
                      <a:pt x="1849" y="1455"/>
                      <a:pt x="2114" y="1603"/>
                    </a:cubicBezTo>
                    <a:cubicBezTo>
                      <a:pt x="2284" y="1700"/>
                      <a:pt x="2677" y="1858"/>
                      <a:pt x="2986" y="1858"/>
                    </a:cubicBezTo>
                    <a:cubicBezTo>
                      <a:pt x="3235" y="1858"/>
                      <a:pt x="3431" y="1755"/>
                      <a:pt x="3412" y="1434"/>
                    </a:cubicBezTo>
                    <a:cubicBezTo>
                      <a:pt x="3470" y="994"/>
                      <a:pt x="2363" y="682"/>
                      <a:pt x="2093" y="560"/>
                    </a:cubicBezTo>
                    <a:cubicBezTo>
                      <a:pt x="1727" y="391"/>
                      <a:pt x="1262" y="0"/>
                      <a:pt x="8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0"/>
              <p:cNvSpPr/>
              <p:nvPr/>
            </p:nvSpPr>
            <p:spPr>
              <a:xfrm>
                <a:off x="5881256" y="4426561"/>
                <a:ext cx="349871" cy="202312"/>
              </a:xfrm>
              <a:custGeom>
                <a:avLst/>
                <a:gdLst/>
                <a:ahLst/>
                <a:cxnLst/>
                <a:rect l="l" t="t" r="r" b="b"/>
                <a:pathLst>
                  <a:path w="3846" h="2224" extrusionOk="0">
                    <a:moveTo>
                      <a:pt x="3531" y="1"/>
                    </a:moveTo>
                    <a:cubicBezTo>
                      <a:pt x="3504" y="1"/>
                      <a:pt x="3478" y="7"/>
                      <a:pt x="3454" y="21"/>
                    </a:cubicBezTo>
                    <a:cubicBezTo>
                      <a:pt x="3253" y="137"/>
                      <a:pt x="3268" y="375"/>
                      <a:pt x="3321" y="598"/>
                    </a:cubicBezTo>
                    <a:cubicBezTo>
                      <a:pt x="3189" y="598"/>
                      <a:pt x="3057" y="624"/>
                      <a:pt x="2972" y="656"/>
                    </a:cubicBezTo>
                    <a:cubicBezTo>
                      <a:pt x="2951" y="661"/>
                      <a:pt x="2924" y="677"/>
                      <a:pt x="2908" y="683"/>
                    </a:cubicBezTo>
                    <a:cubicBezTo>
                      <a:pt x="2882" y="529"/>
                      <a:pt x="2818" y="386"/>
                      <a:pt x="2696" y="280"/>
                    </a:cubicBezTo>
                    <a:cubicBezTo>
                      <a:pt x="2662" y="252"/>
                      <a:pt x="2623" y="238"/>
                      <a:pt x="2586" y="238"/>
                    </a:cubicBezTo>
                    <a:cubicBezTo>
                      <a:pt x="2525" y="238"/>
                      <a:pt x="2468" y="275"/>
                      <a:pt x="2442" y="344"/>
                    </a:cubicBezTo>
                    <a:cubicBezTo>
                      <a:pt x="2384" y="524"/>
                      <a:pt x="2421" y="693"/>
                      <a:pt x="2463" y="868"/>
                    </a:cubicBezTo>
                    <a:cubicBezTo>
                      <a:pt x="2363" y="916"/>
                      <a:pt x="2262" y="958"/>
                      <a:pt x="2167" y="1011"/>
                    </a:cubicBezTo>
                    <a:cubicBezTo>
                      <a:pt x="2156" y="847"/>
                      <a:pt x="2124" y="688"/>
                      <a:pt x="2024" y="545"/>
                    </a:cubicBezTo>
                    <a:cubicBezTo>
                      <a:pt x="1998" y="504"/>
                      <a:pt x="1951" y="476"/>
                      <a:pt x="1902" y="476"/>
                    </a:cubicBezTo>
                    <a:cubicBezTo>
                      <a:pt x="1870" y="476"/>
                      <a:pt x="1838" y="489"/>
                      <a:pt x="1812" y="518"/>
                    </a:cubicBezTo>
                    <a:cubicBezTo>
                      <a:pt x="1669" y="688"/>
                      <a:pt x="1669" y="894"/>
                      <a:pt x="1669" y="1112"/>
                    </a:cubicBezTo>
                    <a:cubicBezTo>
                      <a:pt x="1669" y="1154"/>
                      <a:pt x="1674" y="1196"/>
                      <a:pt x="1680" y="1239"/>
                    </a:cubicBezTo>
                    <a:cubicBezTo>
                      <a:pt x="1574" y="1286"/>
                      <a:pt x="1478" y="1323"/>
                      <a:pt x="1372" y="1355"/>
                    </a:cubicBezTo>
                    <a:cubicBezTo>
                      <a:pt x="1330" y="1212"/>
                      <a:pt x="1251" y="1080"/>
                      <a:pt x="1145" y="958"/>
                    </a:cubicBezTo>
                    <a:cubicBezTo>
                      <a:pt x="1121" y="932"/>
                      <a:pt x="1086" y="920"/>
                      <a:pt x="1051" y="920"/>
                    </a:cubicBezTo>
                    <a:cubicBezTo>
                      <a:pt x="1000" y="920"/>
                      <a:pt x="949" y="944"/>
                      <a:pt x="927" y="984"/>
                    </a:cubicBezTo>
                    <a:cubicBezTo>
                      <a:pt x="843" y="1133"/>
                      <a:pt x="896" y="1313"/>
                      <a:pt x="896" y="1477"/>
                    </a:cubicBezTo>
                    <a:cubicBezTo>
                      <a:pt x="774" y="1503"/>
                      <a:pt x="657" y="1530"/>
                      <a:pt x="557" y="1578"/>
                    </a:cubicBezTo>
                    <a:cubicBezTo>
                      <a:pt x="498" y="1424"/>
                      <a:pt x="398" y="1286"/>
                      <a:pt x="260" y="1207"/>
                    </a:cubicBezTo>
                    <a:cubicBezTo>
                      <a:pt x="237" y="1193"/>
                      <a:pt x="210" y="1186"/>
                      <a:pt x="184" y="1186"/>
                    </a:cubicBezTo>
                    <a:cubicBezTo>
                      <a:pt x="121" y="1186"/>
                      <a:pt x="59" y="1224"/>
                      <a:pt x="48" y="1292"/>
                    </a:cubicBezTo>
                    <a:cubicBezTo>
                      <a:pt x="1" y="1562"/>
                      <a:pt x="48" y="1853"/>
                      <a:pt x="154" y="2091"/>
                    </a:cubicBezTo>
                    <a:cubicBezTo>
                      <a:pt x="177" y="2151"/>
                      <a:pt x="227" y="2167"/>
                      <a:pt x="278" y="2167"/>
                    </a:cubicBezTo>
                    <a:cubicBezTo>
                      <a:pt x="286" y="2167"/>
                      <a:pt x="294" y="2166"/>
                      <a:pt x="303" y="2166"/>
                    </a:cubicBezTo>
                    <a:cubicBezTo>
                      <a:pt x="329" y="2197"/>
                      <a:pt x="377" y="2218"/>
                      <a:pt x="424" y="2218"/>
                    </a:cubicBezTo>
                    <a:cubicBezTo>
                      <a:pt x="462" y="2222"/>
                      <a:pt x="498" y="2223"/>
                      <a:pt x="534" y="2223"/>
                    </a:cubicBezTo>
                    <a:cubicBezTo>
                      <a:pt x="832" y="2223"/>
                      <a:pt x="1075" y="2114"/>
                      <a:pt x="1378" y="2038"/>
                    </a:cubicBezTo>
                    <a:cubicBezTo>
                      <a:pt x="1706" y="1959"/>
                      <a:pt x="2050" y="1885"/>
                      <a:pt x="2363" y="1763"/>
                    </a:cubicBezTo>
                    <a:cubicBezTo>
                      <a:pt x="2707" y="1620"/>
                      <a:pt x="3057" y="1488"/>
                      <a:pt x="3358" y="1265"/>
                    </a:cubicBezTo>
                    <a:cubicBezTo>
                      <a:pt x="3560" y="1217"/>
                      <a:pt x="3761" y="1106"/>
                      <a:pt x="3761" y="921"/>
                    </a:cubicBezTo>
                    <a:cubicBezTo>
                      <a:pt x="3761" y="847"/>
                      <a:pt x="3740" y="794"/>
                      <a:pt x="3713" y="746"/>
                    </a:cubicBezTo>
                    <a:cubicBezTo>
                      <a:pt x="3846" y="518"/>
                      <a:pt x="3846" y="164"/>
                      <a:pt x="3607" y="21"/>
                    </a:cubicBezTo>
                    <a:cubicBezTo>
                      <a:pt x="3584" y="7"/>
                      <a:pt x="3557" y="1"/>
                      <a:pt x="35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8045465" y="4160028"/>
                <a:ext cx="385531" cy="352044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3870" extrusionOk="0">
                    <a:moveTo>
                      <a:pt x="3061" y="1"/>
                    </a:moveTo>
                    <a:cubicBezTo>
                      <a:pt x="2424" y="1"/>
                      <a:pt x="1800" y="67"/>
                      <a:pt x="1166" y="191"/>
                    </a:cubicBezTo>
                    <a:cubicBezTo>
                      <a:pt x="837" y="255"/>
                      <a:pt x="53" y="313"/>
                      <a:pt x="27" y="784"/>
                    </a:cubicBezTo>
                    <a:cubicBezTo>
                      <a:pt x="0" y="1123"/>
                      <a:pt x="53" y="1446"/>
                      <a:pt x="91" y="1769"/>
                    </a:cubicBezTo>
                    <a:cubicBezTo>
                      <a:pt x="122" y="2103"/>
                      <a:pt x="122" y="2447"/>
                      <a:pt x="202" y="2770"/>
                    </a:cubicBezTo>
                    <a:cubicBezTo>
                      <a:pt x="398" y="3597"/>
                      <a:pt x="1168" y="3870"/>
                      <a:pt x="1953" y="3870"/>
                    </a:cubicBezTo>
                    <a:cubicBezTo>
                      <a:pt x="2356" y="3870"/>
                      <a:pt x="2763" y="3798"/>
                      <a:pt x="3099" y="3692"/>
                    </a:cubicBezTo>
                    <a:cubicBezTo>
                      <a:pt x="3650" y="3517"/>
                      <a:pt x="3967" y="3221"/>
                      <a:pt x="4052" y="2638"/>
                    </a:cubicBezTo>
                    <a:cubicBezTo>
                      <a:pt x="4169" y="1897"/>
                      <a:pt x="4200" y="1134"/>
                      <a:pt x="4238" y="387"/>
                    </a:cubicBezTo>
                    <a:cubicBezTo>
                      <a:pt x="4238" y="360"/>
                      <a:pt x="4217" y="344"/>
                      <a:pt x="4196" y="344"/>
                    </a:cubicBezTo>
                    <a:cubicBezTo>
                      <a:pt x="4189" y="344"/>
                      <a:pt x="4181" y="346"/>
                      <a:pt x="4174" y="350"/>
                    </a:cubicBezTo>
                    <a:cubicBezTo>
                      <a:pt x="4116" y="101"/>
                      <a:pt x="3994" y="43"/>
                      <a:pt x="3597" y="16"/>
                    </a:cubicBezTo>
                    <a:cubicBezTo>
                      <a:pt x="3417" y="6"/>
                      <a:pt x="3238" y="1"/>
                      <a:pt x="30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7987155" y="4049140"/>
                <a:ext cx="513253" cy="24161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656" extrusionOk="0">
                    <a:moveTo>
                      <a:pt x="542" y="1"/>
                    </a:moveTo>
                    <a:cubicBezTo>
                      <a:pt x="517" y="1"/>
                      <a:pt x="494" y="3"/>
                      <a:pt x="472" y="7"/>
                    </a:cubicBezTo>
                    <a:cubicBezTo>
                      <a:pt x="1" y="86"/>
                      <a:pt x="27" y="817"/>
                      <a:pt x="43" y="1209"/>
                    </a:cubicBezTo>
                    <a:cubicBezTo>
                      <a:pt x="43" y="1717"/>
                      <a:pt x="239" y="2162"/>
                      <a:pt x="721" y="2374"/>
                    </a:cubicBezTo>
                    <a:cubicBezTo>
                      <a:pt x="1049" y="2517"/>
                      <a:pt x="1436" y="2538"/>
                      <a:pt x="1791" y="2575"/>
                    </a:cubicBezTo>
                    <a:lnTo>
                      <a:pt x="2326" y="2634"/>
                    </a:lnTo>
                    <a:cubicBezTo>
                      <a:pt x="2488" y="2649"/>
                      <a:pt x="2646" y="2656"/>
                      <a:pt x="2804" y="2656"/>
                    </a:cubicBezTo>
                    <a:cubicBezTo>
                      <a:pt x="2977" y="2656"/>
                      <a:pt x="3150" y="2647"/>
                      <a:pt x="3327" y="2634"/>
                    </a:cubicBezTo>
                    <a:cubicBezTo>
                      <a:pt x="3501" y="2612"/>
                      <a:pt x="3676" y="2586"/>
                      <a:pt x="3856" y="2575"/>
                    </a:cubicBezTo>
                    <a:cubicBezTo>
                      <a:pt x="4206" y="2538"/>
                      <a:pt x="4603" y="2517"/>
                      <a:pt x="4926" y="2374"/>
                    </a:cubicBezTo>
                    <a:cubicBezTo>
                      <a:pt x="5408" y="2162"/>
                      <a:pt x="5604" y="1717"/>
                      <a:pt x="5604" y="1209"/>
                    </a:cubicBezTo>
                    <a:cubicBezTo>
                      <a:pt x="5604" y="817"/>
                      <a:pt x="5641" y="150"/>
                      <a:pt x="5170" y="70"/>
                    </a:cubicBezTo>
                    <a:cubicBezTo>
                      <a:pt x="5139" y="64"/>
                      <a:pt x="5105" y="62"/>
                      <a:pt x="5069" y="62"/>
                    </a:cubicBezTo>
                    <a:cubicBezTo>
                      <a:pt x="4844" y="62"/>
                      <a:pt x="4531" y="164"/>
                      <a:pt x="4349" y="219"/>
                    </a:cubicBezTo>
                    <a:cubicBezTo>
                      <a:pt x="3854" y="364"/>
                      <a:pt x="3335" y="437"/>
                      <a:pt x="2815" y="437"/>
                    </a:cubicBezTo>
                    <a:cubicBezTo>
                      <a:pt x="2295" y="437"/>
                      <a:pt x="1775" y="364"/>
                      <a:pt x="1277" y="219"/>
                    </a:cubicBezTo>
                    <a:cubicBezTo>
                      <a:pt x="1086" y="161"/>
                      <a:pt x="766" y="1"/>
                      <a:pt x="5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7965050" y="4018848"/>
                <a:ext cx="513617" cy="94242"/>
              </a:xfrm>
              <a:custGeom>
                <a:avLst/>
                <a:gdLst/>
                <a:ahLst/>
                <a:cxnLst/>
                <a:rect l="l" t="t" r="r" b="b"/>
                <a:pathLst>
                  <a:path w="5646" h="1036" extrusionOk="0">
                    <a:moveTo>
                      <a:pt x="1758" y="0"/>
                    </a:moveTo>
                    <a:cubicBezTo>
                      <a:pt x="1372" y="0"/>
                      <a:pt x="912" y="16"/>
                      <a:pt x="614" y="250"/>
                    </a:cubicBezTo>
                    <a:cubicBezTo>
                      <a:pt x="0" y="747"/>
                      <a:pt x="1917" y="986"/>
                      <a:pt x="2113" y="1002"/>
                    </a:cubicBezTo>
                    <a:cubicBezTo>
                      <a:pt x="2357" y="1012"/>
                      <a:pt x="2600" y="1028"/>
                      <a:pt x="2839" y="1033"/>
                    </a:cubicBezTo>
                    <a:cubicBezTo>
                      <a:pt x="2921" y="1034"/>
                      <a:pt x="3004" y="1035"/>
                      <a:pt x="3086" y="1035"/>
                    </a:cubicBezTo>
                    <a:cubicBezTo>
                      <a:pt x="3454" y="1035"/>
                      <a:pt x="3821" y="1023"/>
                      <a:pt x="4184" y="975"/>
                    </a:cubicBezTo>
                    <a:cubicBezTo>
                      <a:pt x="4629" y="922"/>
                      <a:pt x="5042" y="800"/>
                      <a:pt x="5482" y="684"/>
                    </a:cubicBezTo>
                    <a:cubicBezTo>
                      <a:pt x="5582" y="657"/>
                      <a:pt x="5641" y="615"/>
                      <a:pt x="5641" y="514"/>
                    </a:cubicBezTo>
                    <a:cubicBezTo>
                      <a:pt x="5646" y="430"/>
                      <a:pt x="5529" y="260"/>
                      <a:pt x="5402" y="218"/>
                    </a:cubicBezTo>
                    <a:cubicBezTo>
                      <a:pt x="4719" y="6"/>
                      <a:pt x="4237" y="75"/>
                      <a:pt x="3903" y="48"/>
                    </a:cubicBezTo>
                    <a:cubicBezTo>
                      <a:pt x="3361" y="4"/>
                      <a:pt x="2810" y="1"/>
                      <a:pt x="2262" y="1"/>
                    </a:cubicBezTo>
                    <a:cubicBezTo>
                      <a:pt x="2152" y="1"/>
                      <a:pt x="2043" y="1"/>
                      <a:pt x="1933" y="1"/>
                    </a:cubicBezTo>
                    <a:cubicBezTo>
                      <a:pt x="1877" y="1"/>
                      <a:pt x="1818" y="0"/>
                      <a:pt x="17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8073847" y="4041316"/>
                <a:ext cx="348506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569" extrusionOk="0">
                    <a:moveTo>
                      <a:pt x="1831" y="1"/>
                    </a:moveTo>
                    <a:cubicBezTo>
                      <a:pt x="1600" y="1"/>
                      <a:pt x="1367" y="7"/>
                      <a:pt x="1134" y="19"/>
                    </a:cubicBezTo>
                    <a:cubicBezTo>
                      <a:pt x="1120" y="19"/>
                      <a:pt x="1103" y="19"/>
                      <a:pt x="1085" y="19"/>
                    </a:cubicBezTo>
                    <a:cubicBezTo>
                      <a:pt x="993" y="19"/>
                      <a:pt x="861" y="13"/>
                      <a:pt x="721" y="13"/>
                    </a:cubicBezTo>
                    <a:cubicBezTo>
                      <a:pt x="423" y="13"/>
                      <a:pt x="86" y="44"/>
                      <a:pt x="12" y="241"/>
                    </a:cubicBezTo>
                    <a:cubicBezTo>
                      <a:pt x="1" y="278"/>
                      <a:pt x="27" y="315"/>
                      <a:pt x="59" y="320"/>
                    </a:cubicBezTo>
                    <a:cubicBezTo>
                      <a:pt x="689" y="448"/>
                      <a:pt x="1325" y="532"/>
                      <a:pt x="1961" y="553"/>
                    </a:cubicBezTo>
                    <a:cubicBezTo>
                      <a:pt x="2155" y="561"/>
                      <a:pt x="2358" y="568"/>
                      <a:pt x="2563" y="568"/>
                    </a:cubicBezTo>
                    <a:cubicBezTo>
                      <a:pt x="2973" y="568"/>
                      <a:pt x="3392" y="538"/>
                      <a:pt x="3767" y="410"/>
                    </a:cubicBezTo>
                    <a:cubicBezTo>
                      <a:pt x="3809" y="395"/>
                      <a:pt x="3830" y="342"/>
                      <a:pt x="3809" y="310"/>
                    </a:cubicBezTo>
                    <a:cubicBezTo>
                      <a:pt x="3830" y="278"/>
                      <a:pt x="3820" y="225"/>
                      <a:pt x="3767" y="214"/>
                    </a:cubicBezTo>
                    <a:cubicBezTo>
                      <a:pt x="3129" y="54"/>
                      <a:pt x="2484" y="1"/>
                      <a:pt x="18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0"/>
              <p:cNvSpPr/>
              <p:nvPr/>
            </p:nvSpPr>
            <p:spPr>
              <a:xfrm>
                <a:off x="8103320" y="4024033"/>
                <a:ext cx="300838" cy="58583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644" extrusionOk="0">
                    <a:moveTo>
                      <a:pt x="1057" y="0"/>
                    </a:moveTo>
                    <a:cubicBezTo>
                      <a:pt x="745" y="0"/>
                      <a:pt x="441" y="56"/>
                      <a:pt x="154" y="246"/>
                    </a:cubicBezTo>
                    <a:cubicBezTo>
                      <a:pt x="69" y="304"/>
                      <a:pt x="0" y="452"/>
                      <a:pt x="95" y="532"/>
                    </a:cubicBezTo>
                    <a:cubicBezTo>
                      <a:pt x="208" y="635"/>
                      <a:pt x="375" y="643"/>
                      <a:pt x="526" y="643"/>
                    </a:cubicBezTo>
                    <a:cubicBezTo>
                      <a:pt x="553" y="643"/>
                      <a:pt x="579" y="643"/>
                      <a:pt x="604" y="643"/>
                    </a:cubicBezTo>
                    <a:cubicBezTo>
                      <a:pt x="630" y="643"/>
                      <a:pt x="656" y="643"/>
                      <a:pt x="682" y="643"/>
                    </a:cubicBezTo>
                    <a:cubicBezTo>
                      <a:pt x="1514" y="643"/>
                      <a:pt x="2346" y="563"/>
                      <a:pt x="3173" y="563"/>
                    </a:cubicBezTo>
                    <a:cubicBezTo>
                      <a:pt x="3194" y="563"/>
                      <a:pt x="3204" y="558"/>
                      <a:pt x="3220" y="553"/>
                    </a:cubicBezTo>
                    <a:cubicBezTo>
                      <a:pt x="3227" y="565"/>
                      <a:pt x="3240" y="570"/>
                      <a:pt x="3253" y="570"/>
                    </a:cubicBezTo>
                    <a:cubicBezTo>
                      <a:pt x="3278" y="570"/>
                      <a:pt x="3307" y="549"/>
                      <a:pt x="3300" y="521"/>
                    </a:cubicBezTo>
                    <a:cubicBezTo>
                      <a:pt x="3178" y="55"/>
                      <a:pt x="2542" y="124"/>
                      <a:pt x="2172" y="103"/>
                    </a:cubicBezTo>
                    <a:cubicBezTo>
                      <a:pt x="1800" y="77"/>
                      <a:pt x="1423" y="0"/>
                      <a:pt x="10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0"/>
              <p:cNvSpPr/>
              <p:nvPr/>
            </p:nvSpPr>
            <p:spPr>
              <a:xfrm>
                <a:off x="8215029" y="3705012"/>
                <a:ext cx="238614" cy="357593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931" extrusionOk="0">
                    <a:moveTo>
                      <a:pt x="614" y="0"/>
                    </a:moveTo>
                    <a:cubicBezTo>
                      <a:pt x="602" y="0"/>
                      <a:pt x="586" y="19"/>
                      <a:pt x="594" y="35"/>
                    </a:cubicBezTo>
                    <a:cubicBezTo>
                      <a:pt x="763" y="379"/>
                      <a:pt x="986" y="718"/>
                      <a:pt x="986" y="1120"/>
                    </a:cubicBezTo>
                    <a:cubicBezTo>
                      <a:pt x="986" y="1226"/>
                      <a:pt x="981" y="1332"/>
                      <a:pt x="981" y="1438"/>
                    </a:cubicBezTo>
                    <a:cubicBezTo>
                      <a:pt x="944" y="1311"/>
                      <a:pt x="885" y="1200"/>
                      <a:pt x="795" y="1120"/>
                    </a:cubicBezTo>
                    <a:cubicBezTo>
                      <a:pt x="668" y="1004"/>
                      <a:pt x="515" y="914"/>
                      <a:pt x="387" y="803"/>
                    </a:cubicBezTo>
                    <a:cubicBezTo>
                      <a:pt x="250" y="675"/>
                      <a:pt x="176" y="522"/>
                      <a:pt x="54" y="389"/>
                    </a:cubicBezTo>
                    <a:cubicBezTo>
                      <a:pt x="47" y="382"/>
                      <a:pt x="38" y="379"/>
                      <a:pt x="31" y="379"/>
                    </a:cubicBezTo>
                    <a:cubicBezTo>
                      <a:pt x="15" y="379"/>
                      <a:pt x="1" y="391"/>
                      <a:pt x="1" y="405"/>
                    </a:cubicBezTo>
                    <a:cubicBezTo>
                      <a:pt x="1" y="644"/>
                      <a:pt x="191" y="824"/>
                      <a:pt x="372" y="956"/>
                    </a:cubicBezTo>
                    <a:cubicBezTo>
                      <a:pt x="583" y="1115"/>
                      <a:pt x="785" y="1232"/>
                      <a:pt x="864" y="1502"/>
                    </a:cubicBezTo>
                    <a:cubicBezTo>
                      <a:pt x="917" y="1687"/>
                      <a:pt x="954" y="1872"/>
                      <a:pt x="965" y="2068"/>
                    </a:cubicBezTo>
                    <a:cubicBezTo>
                      <a:pt x="970" y="2074"/>
                      <a:pt x="970" y="2079"/>
                      <a:pt x="981" y="2084"/>
                    </a:cubicBezTo>
                    <a:cubicBezTo>
                      <a:pt x="1002" y="2688"/>
                      <a:pt x="1071" y="3287"/>
                      <a:pt x="1092" y="3885"/>
                    </a:cubicBezTo>
                    <a:cubicBezTo>
                      <a:pt x="1092" y="3916"/>
                      <a:pt x="1115" y="3931"/>
                      <a:pt x="1138" y="3931"/>
                    </a:cubicBezTo>
                    <a:cubicBezTo>
                      <a:pt x="1158" y="3931"/>
                      <a:pt x="1177" y="3920"/>
                      <a:pt x="1182" y="3901"/>
                    </a:cubicBezTo>
                    <a:cubicBezTo>
                      <a:pt x="1192" y="3901"/>
                      <a:pt x="1203" y="3890"/>
                      <a:pt x="1208" y="3880"/>
                    </a:cubicBezTo>
                    <a:cubicBezTo>
                      <a:pt x="1357" y="3610"/>
                      <a:pt x="1484" y="3297"/>
                      <a:pt x="1706" y="3075"/>
                    </a:cubicBezTo>
                    <a:cubicBezTo>
                      <a:pt x="1870" y="2900"/>
                      <a:pt x="2072" y="2752"/>
                      <a:pt x="2231" y="2577"/>
                    </a:cubicBezTo>
                    <a:cubicBezTo>
                      <a:pt x="2469" y="2312"/>
                      <a:pt x="2622" y="2042"/>
                      <a:pt x="2601" y="1676"/>
                    </a:cubicBezTo>
                    <a:cubicBezTo>
                      <a:pt x="2601" y="1658"/>
                      <a:pt x="2584" y="1645"/>
                      <a:pt x="2568" y="1645"/>
                    </a:cubicBezTo>
                    <a:cubicBezTo>
                      <a:pt x="2556" y="1645"/>
                      <a:pt x="2545" y="1653"/>
                      <a:pt x="2543" y="1671"/>
                    </a:cubicBezTo>
                    <a:cubicBezTo>
                      <a:pt x="2437" y="2227"/>
                      <a:pt x="2082" y="2492"/>
                      <a:pt x="1701" y="2863"/>
                    </a:cubicBezTo>
                    <a:cubicBezTo>
                      <a:pt x="1463" y="3091"/>
                      <a:pt x="1293" y="3366"/>
                      <a:pt x="1182" y="3668"/>
                    </a:cubicBezTo>
                    <a:cubicBezTo>
                      <a:pt x="1171" y="2963"/>
                      <a:pt x="1076" y="2264"/>
                      <a:pt x="1113" y="1560"/>
                    </a:cubicBezTo>
                    <a:cubicBezTo>
                      <a:pt x="1134" y="940"/>
                      <a:pt x="1044" y="485"/>
                      <a:pt x="626" y="8"/>
                    </a:cubicBezTo>
                    <a:cubicBezTo>
                      <a:pt x="623" y="3"/>
                      <a:pt x="619" y="0"/>
                      <a:pt x="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8095497" y="3798162"/>
                <a:ext cx="168749" cy="27263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2997" extrusionOk="0">
                    <a:moveTo>
                      <a:pt x="234" y="1"/>
                    </a:moveTo>
                    <a:cubicBezTo>
                      <a:pt x="196" y="1"/>
                      <a:pt x="188" y="55"/>
                      <a:pt x="218" y="75"/>
                    </a:cubicBezTo>
                    <a:cubicBezTo>
                      <a:pt x="446" y="208"/>
                      <a:pt x="568" y="472"/>
                      <a:pt x="711" y="690"/>
                    </a:cubicBezTo>
                    <a:cubicBezTo>
                      <a:pt x="769" y="785"/>
                      <a:pt x="833" y="875"/>
                      <a:pt x="896" y="970"/>
                    </a:cubicBezTo>
                    <a:cubicBezTo>
                      <a:pt x="785" y="896"/>
                      <a:pt x="669" y="833"/>
                      <a:pt x="557" y="764"/>
                    </a:cubicBezTo>
                    <a:cubicBezTo>
                      <a:pt x="399" y="668"/>
                      <a:pt x="256" y="568"/>
                      <a:pt x="86" y="499"/>
                    </a:cubicBezTo>
                    <a:cubicBezTo>
                      <a:pt x="79" y="496"/>
                      <a:pt x="73" y="495"/>
                      <a:pt x="67" y="495"/>
                    </a:cubicBezTo>
                    <a:cubicBezTo>
                      <a:pt x="21" y="495"/>
                      <a:pt x="0" y="563"/>
                      <a:pt x="33" y="605"/>
                    </a:cubicBezTo>
                    <a:cubicBezTo>
                      <a:pt x="287" y="886"/>
                      <a:pt x="700" y="1023"/>
                      <a:pt x="1034" y="1193"/>
                    </a:cubicBezTo>
                    <a:cubicBezTo>
                      <a:pt x="1071" y="1251"/>
                      <a:pt x="1108" y="1315"/>
                      <a:pt x="1140" y="1373"/>
                    </a:cubicBezTo>
                    <a:cubicBezTo>
                      <a:pt x="1405" y="1860"/>
                      <a:pt x="1691" y="2374"/>
                      <a:pt x="1707" y="2940"/>
                    </a:cubicBezTo>
                    <a:cubicBezTo>
                      <a:pt x="1712" y="2978"/>
                      <a:pt x="1741" y="2996"/>
                      <a:pt x="1770" y="2996"/>
                    </a:cubicBezTo>
                    <a:cubicBezTo>
                      <a:pt x="1798" y="2996"/>
                      <a:pt x="1826" y="2978"/>
                      <a:pt x="1829" y="2940"/>
                    </a:cubicBezTo>
                    <a:cubicBezTo>
                      <a:pt x="1855" y="2331"/>
                      <a:pt x="1558" y="1675"/>
                      <a:pt x="1225" y="1172"/>
                    </a:cubicBezTo>
                    <a:cubicBezTo>
                      <a:pt x="1008" y="838"/>
                      <a:pt x="796" y="494"/>
                      <a:pt x="557" y="171"/>
                    </a:cubicBezTo>
                    <a:cubicBezTo>
                      <a:pt x="473" y="49"/>
                      <a:pt x="377" y="17"/>
                      <a:pt x="240" y="1"/>
                    </a:cubicBezTo>
                    <a:cubicBezTo>
                      <a:pt x="238" y="1"/>
                      <a:pt x="236" y="1"/>
                      <a:pt x="2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8021632" y="3926880"/>
                <a:ext cx="185215" cy="143183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574" extrusionOk="0">
                    <a:moveTo>
                      <a:pt x="71" y="1"/>
                    </a:moveTo>
                    <a:cubicBezTo>
                      <a:pt x="33" y="1"/>
                      <a:pt x="0" y="41"/>
                      <a:pt x="24" y="85"/>
                    </a:cubicBezTo>
                    <a:cubicBezTo>
                      <a:pt x="188" y="408"/>
                      <a:pt x="548" y="593"/>
                      <a:pt x="845" y="779"/>
                    </a:cubicBezTo>
                    <a:cubicBezTo>
                      <a:pt x="1232" y="1017"/>
                      <a:pt x="1555" y="1329"/>
                      <a:pt x="1936" y="1568"/>
                    </a:cubicBezTo>
                    <a:cubicBezTo>
                      <a:pt x="1943" y="1572"/>
                      <a:pt x="1950" y="1573"/>
                      <a:pt x="1957" y="1573"/>
                    </a:cubicBezTo>
                    <a:cubicBezTo>
                      <a:pt x="1999" y="1573"/>
                      <a:pt x="2036" y="1515"/>
                      <a:pt x="2000" y="1488"/>
                    </a:cubicBezTo>
                    <a:cubicBezTo>
                      <a:pt x="1671" y="1213"/>
                      <a:pt x="1375" y="906"/>
                      <a:pt x="1020" y="678"/>
                    </a:cubicBezTo>
                    <a:cubicBezTo>
                      <a:pt x="697" y="482"/>
                      <a:pt x="395" y="270"/>
                      <a:pt x="109" y="16"/>
                    </a:cubicBezTo>
                    <a:cubicBezTo>
                      <a:pt x="97" y="5"/>
                      <a:pt x="84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0"/>
              <p:cNvSpPr/>
              <p:nvPr/>
            </p:nvSpPr>
            <p:spPr>
              <a:xfrm>
                <a:off x="6464722" y="4155935"/>
                <a:ext cx="290103" cy="31984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3516" extrusionOk="0">
                    <a:moveTo>
                      <a:pt x="1811" y="1"/>
                    </a:moveTo>
                    <a:cubicBezTo>
                      <a:pt x="1375" y="1"/>
                      <a:pt x="901" y="58"/>
                      <a:pt x="525" y="120"/>
                    </a:cubicBezTo>
                    <a:cubicBezTo>
                      <a:pt x="212" y="173"/>
                      <a:pt x="112" y="379"/>
                      <a:pt x="106" y="618"/>
                    </a:cubicBezTo>
                    <a:cubicBezTo>
                      <a:pt x="0" y="1047"/>
                      <a:pt x="138" y="1629"/>
                      <a:pt x="212" y="2042"/>
                    </a:cubicBezTo>
                    <a:cubicBezTo>
                      <a:pt x="302" y="2551"/>
                      <a:pt x="525" y="2958"/>
                      <a:pt x="938" y="3271"/>
                    </a:cubicBezTo>
                    <a:cubicBezTo>
                      <a:pt x="1171" y="3443"/>
                      <a:pt x="1398" y="3516"/>
                      <a:pt x="1611" y="3516"/>
                    </a:cubicBezTo>
                    <a:cubicBezTo>
                      <a:pt x="2279" y="3516"/>
                      <a:pt x="2810" y="2794"/>
                      <a:pt x="2966" y="2111"/>
                    </a:cubicBezTo>
                    <a:cubicBezTo>
                      <a:pt x="3067" y="1656"/>
                      <a:pt x="3189" y="824"/>
                      <a:pt x="3019" y="379"/>
                    </a:cubicBezTo>
                    <a:cubicBezTo>
                      <a:pt x="2892" y="56"/>
                      <a:pt x="2659" y="88"/>
                      <a:pt x="2368" y="40"/>
                    </a:cubicBezTo>
                    <a:cubicBezTo>
                      <a:pt x="2198" y="12"/>
                      <a:pt x="2009" y="1"/>
                      <a:pt x="18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0"/>
              <p:cNvSpPr/>
              <p:nvPr/>
            </p:nvSpPr>
            <p:spPr>
              <a:xfrm>
                <a:off x="6490648" y="4172945"/>
                <a:ext cx="231883" cy="44938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494" extrusionOk="0">
                    <a:moveTo>
                      <a:pt x="1319" y="1"/>
                    </a:moveTo>
                    <a:cubicBezTo>
                      <a:pt x="950" y="1"/>
                      <a:pt x="0" y="20"/>
                      <a:pt x="139" y="266"/>
                    </a:cubicBezTo>
                    <a:cubicBezTo>
                      <a:pt x="227" y="419"/>
                      <a:pt x="381" y="437"/>
                      <a:pt x="542" y="437"/>
                    </a:cubicBezTo>
                    <a:cubicBezTo>
                      <a:pt x="590" y="437"/>
                      <a:pt x="639" y="435"/>
                      <a:pt x="687" y="435"/>
                    </a:cubicBezTo>
                    <a:cubicBezTo>
                      <a:pt x="700" y="435"/>
                      <a:pt x="714" y="435"/>
                      <a:pt x="727" y="436"/>
                    </a:cubicBezTo>
                    <a:cubicBezTo>
                      <a:pt x="875" y="446"/>
                      <a:pt x="1018" y="452"/>
                      <a:pt x="1161" y="457"/>
                    </a:cubicBezTo>
                    <a:cubicBezTo>
                      <a:pt x="1354" y="476"/>
                      <a:pt x="1553" y="493"/>
                      <a:pt x="1750" y="493"/>
                    </a:cubicBezTo>
                    <a:cubicBezTo>
                      <a:pt x="2001" y="493"/>
                      <a:pt x="2249" y="464"/>
                      <a:pt x="2475" y="372"/>
                    </a:cubicBezTo>
                    <a:cubicBezTo>
                      <a:pt x="2549" y="351"/>
                      <a:pt x="2549" y="288"/>
                      <a:pt x="2517" y="235"/>
                    </a:cubicBezTo>
                    <a:cubicBezTo>
                      <a:pt x="2517" y="224"/>
                      <a:pt x="2512" y="224"/>
                      <a:pt x="2512" y="219"/>
                    </a:cubicBezTo>
                    <a:cubicBezTo>
                      <a:pt x="2459" y="145"/>
                      <a:pt x="2364" y="129"/>
                      <a:pt x="2284" y="102"/>
                    </a:cubicBezTo>
                    <a:cubicBezTo>
                      <a:pt x="2025" y="7"/>
                      <a:pt x="1707" y="7"/>
                      <a:pt x="1453" y="2"/>
                    </a:cubicBezTo>
                    <a:cubicBezTo>
                      <a:pt x="1434" y="2"/>
                      <a:pt x="1386" y="1"/>
                      <a:pt x="1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0"/>
              <p:cNvSpPr/>
              <p:nvPr/>
            </p:nvSpPr>
            <p:spPr>
              <a:xfrm>
                <a:off x="6471272" y="4146110"/>
                <a:ext cx="287465" cy="91877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010" extrusionOk="0">
                    <a:moveTo>
                      <a:pt x="1890" y="283"/>
                    </a:moveTo>
                    <a:cubicBezTo>
                      <a:pt x="1939" y="283"/>
                      <a:pt x="1988" y="284"/>
                      <a:pt x="2036" y="286"/>
                    </a:cubicBezTo>
                    <a:cubicBezTo>
                      <a:pt x="2185" y="297"/>
                      <a:pt x="2333" y="323"/>
                      <a:pt x="2471" y="360"/>
                    </a:cubicBezTo>
                    <a:cubicBezTo>
                      <a:pt x="2916" y="461"/>
                      <a:pt x="2455" y="699"/>
                      <a:pt x="2264" y="720"/>
                    </a:cubicBezTo>
                    <a:cubicBezTo>
                      <a:pt x="2178" y="728"/>
                      <a:pt x="2089" y="731"/>
                      <a:pt x="2000" y="731"/>
                    </a:cubicBezTo>
                    <a:cubicBezTo>
                      <a:pt x="1852" y="731"/>
                      <a:pt x="1702" y="724"/>
                      <a:pt x="1560" y="720"/>
                    </a:cubicBezTo>
                    <a:cubicBezTo>
                      <a:pt x="1311" y="715"/>
                      <a:pt x="1072" y="704"/>
                      <a:pt x="829" y="704"/>
                    </a:cubicBezTo>
                    <a:cubicBezTo>
                      <a:pt x="771" y="704"/>
                      <a:pt x="712" y="699"/>
                      <a:pt x="643" y="694"/>
                    </a:cubicBezTo>
                    <a:cubicBezTo>
                      <a:pt x="590" y="688"/>
                      <a:pt x="537" y="673"/>
                      <a:pt x="485" y="667"/>
                    </a:cubicBezTo>
                    <a:cubicBezTo>
                      <a:pt x="315" y="651"/>
                      <a:pt x="278" y="567"/>
                      <a:pt x="394" y="408"/>
                    </a:cubicBezTo>
                    <a:cubicBezTo>
                      <a:pt x="479" y="381"/>
                      <a:pt x="564" y="360"/>
                      <a:pt x="649" y="344"/>
                    </a:cubicBezTo>
                    <a:cubicBezTo>
                      <a:pt x="674" y="345"/>
                      <a:pt x="700" y="345"/>
                      <a:pt x="726" y="345"/>
                    </a:cubicBezTo>
                    <a:cubicBezTo>
                      <a:pt x="1113" y="345"/>
                      <a:pt x="1503" y="283"/>
                      <a:pt x="1890" y="283"/>
                    </a:cubicBezTo>
                    <a:close/>
                    <a:moveTo>
                      <a:pt x="1648" y="0"/>
                    </a:moveTo>
                    <a:cubicBezTo>
                      <a:pt x="1247" y="0"/>
                      <a:pt x="837" y="50"/>
                      <a:pt x="458" y="154"/>
                    </a:cubicBezTo>
                    <a:lnTo>
                      <a:pt x="453" y="154"/>
                    </a:lnTo>
                    <a:cubicBezTo>
                      <a:pt x="294" y="169"/>
                      <a:pt x="13" y="244"/>
                      <a:pt x="8" y="455"/>
                    </a:cubicBezTo>
                    <a:cubicBezTo>
                      <a:pt x="0" y="933"/>
                      <a:pt x="610" y="989"/>
                      <a:pt x="1096" y="989"/>
                    </a:cubicBezTo>
                    <a:cubicBezTo>
                      <a:pt x="1244" y="989"/>
                      <a:pt x="1380" y="984"/>
                      <a:pt x="1484" y="984"/>
                    </a:cubicBezTo>
                    <a:cubicBezTo>
                      <a:pt x="1512" y="984"/>
                      <a:pt x="1537" y="984"/>
                      <a:pt x="1560" y="985"/>
                    </a:cubicBezTo>
                    <a:cubicBezTo>
                      <a:pt x="1724" y="990"/>
                      <a:pt x="1922" y="1010"/>
                      <a:pt x="2119" y="1010"/>
                    </a:cubicBezTo>
                    <a:cubicBezTo>
                      <a:pt x="2335" y="1010"/>
                      <a:pt x="2548" y="986"/>
                      <a:pt x="2714" y="895"/>
                    </a:cubicBezTo>
                    <a:cubicBezTo>
                      <a:pt x="2894" y="805"/>
                      <a:pt x="3159" y="593"/>
                      <a:pt x="2974" y="371"/>
                    </a:cubicBezTo>
                    <a:cubicBezTo>
                      <a:pt x="2741" y="90"/>
                      <a:pt x="2381" y="53"/>
                      <a:pt x="2036" y="16"/>
                    </a:cubicBezTo>
                    <a:cubicBezTo>
                      <a:pt x="1909" y="5"/>
                      <a:pt x="1779" y="0"/>
                      <a:pt x="16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503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126835-3280-3DBA-F859-1BABDEC9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" b="7202"/>
          <a:stretch/>
        </p:blipFill>
        <p:spPr>
          <a:xfrm>
            <a:off x="464126" y="1778927"/>
            <a:ext cx="7370619" cy="2638876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Abnormality detection</a:t>
            </a:r>
            <a:endParaRPr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0122427-A78A-4315-FEB3-11EA3F7FC2A9}"/>
              </a:ext>
            </a:extLst>
          </p:cNvPr>
          <p:cNvSpPr/>
          <p:nvPr/>
        </p:nvSpPr>
        <p:spPr>
          <a:xfrm>
            <a:off x="5777346" y="3096855"/>
            <a:ext cx="942109" cy="2355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E5FED-15F8-664B-5707-8A19D6C4F0E8}"/>
              </a:ext>
            </a:extLst>
          </p:cNvPr>
          <p:cNvSpPr/>
          <p:nvPr/>
        </p:nvSpPr>
        <p:spPr>
          <a:xfrm>
            <a:off x="5777346" y="3741960"/>
            <a:ext cx="942109" cy="2355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3F689C-160F-5997-C4FC-2402A0EC52AE}"/>
              </a:ext>
            </a:extLst>
          </p:cNvPr>
          <p:cNvSpPr/>
          <p:nvPr/>
        </p:nvSpPr>
        <p:spPr>
          <a:xfrm>
            <a:off x="5777346" y="4182276"/>
            <a:ext cx="942109" cy="2355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Google Shape;445;p40">
            <a:extLst>
              <a:ext uri="{FF2B5EF4-FFF2-40B4-BE49-F238E27FC236}">
                <a16:creationId xmlns:a16="http://schemas.microsoft.com/office/drawing/2014/main" id="{F51F1328-5642-3F3A-AC51-08196CD910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69499" y="1060158"/>
            <a:ext cx="2851425" cy="126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The dashboard flags out abnormal recorded weight values.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40C0B68-4EA7-E484-A80E-80DFA7EE2D27}"/>
              </a:ext>
            </a:extLst>
          </p:cNvPr>
          <p:cNvCxnSpPr>
            <a:cxnSpLocks/>
          </p:cNvCxnSpPr>
          <p:nvPr/>
        </p:nvCxnSpPr>
        <p:spPr>
          <a:xfrm rot="5400000">
            <a:off x="7260148" y="2655393"/>
            <a:ext cx="908844" cy="240347"/>
          </a:xfrm>
          <a:prstGeom prst="bentConnector3">
            <a:avLst>
              <a:gd name="adj1" fmla="val 995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6AC709C-0310-1885-E1B9-73FC259B4460}"/>
              </a:ext>
            </a:extLst>
          </p:cNvPr>
          <p:cNvCxnSpPr>
            <a:cxnSpLocks/>
          </p:cNvCxnSpPr>
          <p:nvPr/>
        </p:nvCxnSpPr>
        <p:spPr>
          <a:xfrm rot="5400000">
            <a:off x="7260149" y="3323042"/>
            <a:ext cx="908844" cy="240347"/>
          </a:xfrm>
          <a:prstGeom prst="bentConnector3">
            <a:avLst>
              <a:gd name="adj1" fmla="val 995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0CAED16-74F6-D033-FF00-53C4FF42A833}"/>
              </a:ext>
            </a:extLst>
          </p:cNvPr>
          <p:cNvCxnSpPr>
            <a:cxnSpLocks/>
          </p:cNvCxnSpPr>
          <p:nvPr/>
        </p:nvCxnSpPr>
        <p:spPr>
          <a:xfrm rot="5400000">
            <a:off x="7260149" y="3743812"/>
            <a:ext cx="908844" cy="240347"/>
          </a:xfrm>
          <a:prstGeom prst="bentConnector3">
            <a:avLst>
              <a:gd name="adj1" fmla="val 995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638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01F313AB-DB39-1CD2-181F-3D68B1350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854" y="1626532"/>
            <a:ext cx="6029603" cy="2959321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Filter Function (1)</a:t>
            </a:r>
            <a:endParaRPr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67656B3-10E8-30CF-3CB7-F0BE6723319D}"/>
              </a:ext>
            </a:extLst>
          </p:cNvPr>
          <p:cNvSpPr/>
          <p:nvPr/>
        </p:nvSpPr>
        <p:spPr>
          <a:xfrm>
            <a:off x="461719" y="2273679"/>
            <a:ext cx="5814390" cy="15779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Google Shape;445;p40">
            <a:extLst>
              <a:ext uri="{FF2B5EF4-FFF2-40B4-BE49-F238E27FC236}">
                <a16:creationId xmlns:a16="http://schemas.microsoft.com/office/drawing/2014/main" id="{B719C608-9556-D559-6CA9-90332DF770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17853" y="3046100"/>
            <a:ext cx="2283850" cy="840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000"/>
              <a:t>Choosing the columns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E0A04C4-B424-8079-2564-7DE021A880F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45012" y="1940920"/>
            <a:ext cx="666578" cy="14898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6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596FB56E-5725-7AC8-71F1-051826FE5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986" b="10245"/>
          <a:stretch/>
        </p:blipFill>
        <p:spPr>
          <a:xfrm>
            <a:off x="358735" y="1520689"/>
            <a:ext cx="5799610" cy="2580253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Filter Function (2)</a:t>
            </a:r>
            <a:endParaRPr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C11BAD-D842-E89B-0491-57B5E69C1E50}"/>
              </a:ext>
            </a:extLst>
          </p:cNvPr>
          <p:cNvSpPr/>
          <p:nvPr/>
        </p:nvSpPr>
        <p:spPr>
          <a:xfrm>
            <a:off x="512619" y="2512554"/>
            <a:ext cx="5576454" cy="147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Google Shape;445;p40">
            <a:extLst>
              <a:ext uri="{FF2B5EF4-FFF2-40B4-BE49-F238E27FC236}">
                <a16:creationId xmlns:a16="http://schemas.microsoft.com/office/drawing/2014/main" id="{C87F3A3C-7D93-0DC9-095D-2695CA90D3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49291" y="3046100"/>
            <a:ext cx="2252412" cy="9301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000"/>
              <a:t>Filtering the data in each column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2D66AF9-DFF9-7564-7CA9-9015CAF93FE3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rot="16200000" flipV="1">
            <a:off x="6602392" y="2072995"/>
            <a:ext cx="459786" cy="14864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7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3D4F9C44-7C0B-F158-BF74-64D968B42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94" t="4212" r="1203" b="7375"/>
          <a:stretch/>
        </p:blipFill>
        <p:spPr>
          <a:xfrm>
            <a:off x="3001027" y="1725440"/>
            <a:ext cx="5868049" cy="2641316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Selecting Rows</a:t>
            </a:r>
            <a:endParaRPr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C11BAD-D842-E89B-0491-57B5E69C1E50}"/>
              </a:ext>
            </a:extLst>
          </p:cNvPr>
          <p:cNvSpPr/>
          <p:nvPr/>
        </p:nvSpPr>
        <p:spPr>
          <a:xfrm>
            <a:off x="3061854" y="2785208"/>
            <a:ext cx="97729" cy="10594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8A1DD-CF5E-4BEC-CB38-7E763B4C48E7}"/>
              </a:ext>
            </a:extLst>
          </p:cNvPr>
          <p:cNvSpPr/>
          <p:nvPr/>
        </p:nvSpPr>
        <p:spPr>
          <a:xfrm>
            <a:off x="8319655" y="4064375"/>
            <a:ext cx="462100" cy="1643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AFB3F-93ED-956C-7D0B-1C3BF65ACC6B}"/>
              </a:ext>
            </a:extLst>
          </p:cNvPr>
          <p:cNvSpPr/>
          <p:nvPr/>
        </p:nvSpPr>
        <p:spPr>
          <a:xfrm>
            <a:off x="3001028" y="2419995"/>
            <a:ext cx="213228" cy="1604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Google Shape;445;p40">
            <a:extLst>
              <a:ext uri="{FF2B5EF4-FFF2-40B4-BE49-F238E27FC236}">
                <a16:creationId xmlns:a16="http://schemas.microsoft.com/office/drawing/2014/main" id="{8E17B205-8D75-E52D-7595-B613A8771E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859" y="2817501"/>
            <a:ext cx="2205896" cy="4572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/>
              <a:t>Ease of selection of data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22B4AA7-04A8-B534-77EF-843D0E2757D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788755" y="3046098"/>
            <a:ext cx="212272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58DD46-F328-3777-71A9-B93F327E4010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523152" y="437356"/>
            <a:ext cx="871836" cy="65465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2B9DFCB-1DB8-AEF2-15D7-44DC86FA0DA0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5400000" flipH="1" flipV="1">
            <a:off x="2184780" y="2001254"/>
            <a:ext cx="317274" cy="131522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8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F6C2EB6-D949-41FB-A02A-9293EB8B42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5371" r="1061" b="10197"/>
          <a:stretch/>
        </p:blipFill>
        <p:spPr>
          <a:xfrm>
            <a:off x="332509" y="1629994"/>
            <a:ext cx="6027666" cy="2838098"/>
          </a:xfrm>
          <a:prstGeom prst="rect">
            <a:avLst/>
          </a:prstGeom>
        </p:spPr>
      </p:pic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Export Function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360175" y="1993354"/>
            <a:ext cx="2348455" cy="15118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600"/>
              <a:t>The user can export a specific set of dataset using the filter and export CSV function for further analysis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8BE83E6-F761-104C-335B-68A3B42C2030}"/>
              </a:ext>
            </a:extLst>
          </p:cNvPr>
          <p:cNvCxnSpPr>
            <a:cxnSpLocks/>
            <a:stCxn id="445" idx="2"/>
          </p:cNvCxnSpPr>
          <p:nvPr/>
        </p:nvCxnSpPr>
        <p:spPr>
          <a:xfrm rot="5400000">
            <a:off x="6524258" y="3298618"/>
            <a:ext cx="803564" cy="12167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2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681291"/>
            <a:ext cx="5026594" cy="948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Monitor &amp; Change OCR Readings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5857205" y="1993355"/>
            <a:ext cx="2851425" cy="126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600"/>
              <a:t>The admin can manually check and change the values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CAEDAEA-B95D-B473-78B9-5B01F8281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369" y="1520689"/>
            <a:ext cx="5127231" cy="25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90981" cy="7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Future Works</a:t>
            </a:r>
            <a:endParaRPr lang="en-SG"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" sz="2400" b="1"/>
              <a:t>Analytics</a:t>
            </a:r>
            <a:endParaRPr 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475D98-E2FD-E3B8-FA13-327848FF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1" y="1677793"/>
            <a:ext cx="3710273" cy="223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85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681291"/>
            <a:ext cx="5026594" cy="948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Anomaly Analytics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5535223" y="3513508"/>
            <a:ext cx="2851425" cy="126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600"/>
              <a:t>Present charts or insights to find trends in abnormal or misleading data entries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3309F2-A4FC-A6A1-90B0-631A37F87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7" y="1828684"/>
            <a:ext cx="8382001" cy="168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 descr="Business Analysis - Define the problem statement correctly before anything!">
            <a:extLst>
              <a:ext uri="{FF2B5EF4-FFF2-40B4-BE49-F238E27FC236}">
                <a16:creationId xmlns:a16="http://schemas.microsoft.com/office/drawing/2014/main" id="{1E42DD2E-442D-BF3F-57B9-C6B02F80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3" y="1432800"/>
            <a:ext cx="3836805" cy="17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681291"/>
            <a:ext cx="5026594" cy="948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Feature – Anomaly Analytics</a:t>
            </a:r>
            <a:endParaRPr sz="28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1E85275B-3DF1-01DB-D552-3EB0D721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0" y="1638650"/>
            <a:ext cx="3078091" cy="2308569"/>
          </a:xfrm>
          <a:prstGeom prst="rect">
            <a:avLst/>
          </a:prstGeom>
        </p:spPr>
      </p:pic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0615F5B-1746-6EAF-A7AE-A2C984265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536" y="1678482"/>
            <a:ext cx="3310904" cy="24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5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70"/>
          <p:cNvSpPr txBox="1"/>
          <p:nvPr/>
        </p:nvSpPr>
        <p:spPr>
          <a:xfrm>
            <a:off x="3807950" y="4039688"/>
            <a:ext cx="44481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b="1" u="sng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Google Images</a:t>
            </a:r>
          </a:p>
        </p:txBody>
      </p:sp>
      <p:pic>
        <p:nvPicPr>
          <p:cNvPr id="7172" name="Picture 4" descr="12 Ways to Say “Thank You” With Examples | Grammarly">
            <a:extLst>
              <a:ext uri="{FF2B5EF4-FFF2-40B4-BE49-F238E27FC236}">
                <a16:creationId xmlns:a16="http://schemas.microsoft.com/office/drawing/2014/main" id="{C7A909C6-047A-AF2C-A4E3-3E11B89E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25" y="349251"/>
            <a:ext cx="6015037" cy="316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90981" cy="769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 Demo</a:t>
            </a:r>
            <a:endParaRPr lang="en-SG"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" sz="2400" b="1"/>
              <a:t>Analytics</a:t>
            </a:r>
            <a:endParaRPr lang="en-US" sz="2400"/>
          </a:p>
        </p:txBody>
      </p:sp>
      <p:pic>
        <p:nvPicPr>
          <p:cNvPr id="8196" name="Picture 4" descr="Demo - Free computer icons">
            <a:extLst>
              <a:ext uri="{FF2B5EF4-FFF2-40B4-BE49-F238E27FC236}">
                <a16:creationId xmlns:a16="http://schemas.microsoft.com/office/drawing/2014/main" id="{AC49680A-AEE2-ED77-280B-3B02B87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6" y="651816"/>
            <a:ext cx="3560294" cy="35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445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275458" y="435473"/>
            <a:ext cx="5026594" cy="1194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Demo – Scenario 1</a:t>
            </a:r>
            <a:endParaRPr sz="2800"/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652292" y="1598498"/>
            <a:ext cx="3930731" cy="2259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/>
          </a:p>
        </p:txBody>
      </p:sp>
      <p:cxnSp>
        <p:nvCxnSpPr>
          <p:cNvPr id="446" name="Google Shape;446;p40"/>
          <p:cNvCxnSpPr/>
          <p:nvPr/>
        </p:nvCxnSpPr>
        <p:spPr>
          <a:xfrm>
            <a:off x="942905" y="1520689"/>
            <a:ext cx="33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video2736194732">
            <a:hlinkClick r:id="" action="ppaction://media"/>
            <a:extLst>
              <a:ext uri="{FF2B5EF4-FFF2-40B4-BE49-F238E27FC236}">
                <a16:creationId xmlns:a16="http://schemas.microsoft.com/office/drawing/2014/main" id="{C30ED4A4-0760-4574-C080-6C6B3E933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961" y="313853"/>
            <a:ext cx="8028077" cy="451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NUS Waste Management</a:t>
            </a:r>
            <a:endParaRPr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2"/>
          </p:nvPr>
        </p:nvSpPr>
        <p:spPr>
          <a:xfrm>
            <a:off x="378618" y="1093925"/>
            <a:ext cx="3000907" cy="2789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Introduction: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Utilizes RFID tags for efficient waste collection monitoring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sz="220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/>
              <a:t>RFID tags on individual bins record weight during collection</a:t>
            </a:r>
          </a:p>
          <a:p>
            <a:pPr marL="0" indent="0">
              <a:lnSpc>
                <a:spcPct val="114999"/>
              </a:lnSpc>
            </a:pPr>
            <a:endParaRPr lang="en-US" sz="2400"/>
          </a:p>
          <a:p>
            <a:pPr marL="0" indent="0">
              <a:lnSpc>
                <a:spcPct val="114999"/>
              </a:lnSpc>
            </a:pPr>
            <a:endParaRPr lang="en-US" sz="2400"/>
          </a:p>
          <a:p>
            <a:pPr marL="0" indent="0">
              <a:lnSpc>
                <a:spcPct val="114999"/>
              </a:lnSpc>
            </a:pPr>
            <a:endParaRPr lang="en-US" sz="2400"/>
          </a:p>
          <a:p>
            <a:pPr marL="0" indent="0">
              <a:lnSpc>
                <a:spcPct val="114999"/>
              </a:lnSpc>
            </a:pPr>
            <a:endParaRPr lang="en-US" sz="24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B2DF123-6FF8-1CBC-7A1E-94E555FA626E}"/>
              </a:ext>
            </a:extLst>
          </p:cNvPr>
          <p:cNvSpPr/>
          <p:nvPr/>
        </p:nvSpPr>
        <p:spPr>
          <a:xfrm rot="5400000">
            <a:off x="5883243" y="2554482"/>
            <a:ext cx="382877" cy="6741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pie chart and graph&#10;&#10;Description automatically generated">
            <a:extLst>
              <a:ext uri="{FF2B5EF4-FFF2-40B4-BE49-F238E27FC236}">
                <a16:creationId xmlns:a16="http://schemas.microsoft.com/office/drawing/2014/main" id="{2F059416-F702-5C04-6D34-9E9E2865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26" y="2155491"/>
            <a:ext cx="2231410" cy="2231410"/>
          </a:xfrm>
          <a:prstGeom prst="rect">
            <a:avLst/>
          </a:prstGeom>
        </p:spPr>
      </p:pic>
      <p:pic>
        <p:nvPicPr>
          <p:cNvPr id="6" name="Picture 5" descr="A green garbage truck with a green container&#10;&#10;Description automatically generated">
            <a:extLst>
              <a:ext uri="{FF2B5EF4-FFF2-40B4-BE49-F238E27FC236}">
                <a16:creationId xmlns:a16="http://schemas.microsoft.com/office/drawing/2014/main" id="{B1F7F6AA-5E76-12D6-4CEC-7DBF35AF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352" y="1600990"/>
            <a:ext cx="2743200" cy="2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NUS Waste Management</a:t>
            </a:r>
            <a:endParaRPr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2"/>
          </p:nvPr>
        </p:nvSpPr>
        <p:spPr>
          <a:xfrm>
            <a:off x="378619" y="1093925"/>
            <a:ext cx="3991781" cy="963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4999"/>
              </a:lnSpc>
            </a:pPr>
            <a:r>
              <a:rPr lang="en-US" sz="1600"/>
              <a:t>As a method to validate the RFID weights,</a:t>
            </a:r>
          </a:p>
          <a:p>
            <a:pPr marL="0" indent="0" algn="just">
              <a:lnSpc>
                <a:spcPct val="114999"/>
              </a:lnSpc>
            </a:pPr>
            <a:r>
              <a:rPr lang="en-US" sz="1600"/>
              <a:t>Trucks also have a panel displaying weights using the built-in weighing mechanism.</a:t>
            </a:r>
          </a:p>
          <a:p>
            <a:pPr marL="0" indent="0" algn="just"/>
            <a:endParaRPr lang="en-US" sz="1600"/>
          </a:p>
          <a:p>
            <a:pPr marL="0" indent="0" algn="just">
              <a:lnSpc>
                <a:spcPct val="114999"/>
              </a:lnSpc>
            </a:pPr>
            <a:endParaRPr lang="en-US" sz="1600"/>
          </a:p>
          <a:p>
            <a:pPr marL="0" indent="0" algn="just">
              <a:lnSpc>
                <a:spcPct val="114999"/>
              </a:lnSpc>
            </a:pPr>
            <a:endParaRPr lang="en-US" sz="1600"/>
          </a:p>
          <a:p>
            <a:pPr marL="0" indent="0" algn="just">
              <a:lnSpc>
                <a:spcPct val="114999"/>
              </a:lnSpc>
            </a:pPr>
            <a:endParaRPr lang="en-US" sz="1600"/>
          </a:p>
          <a:p>
            <a:pPr marL="0" indent="0" algn="just">
              <a:lnSpc>
                <a:spcPct val="114999"/>
              </a:lnSpc>
            </a:pPr>
            <a:endParaRPr lang="en-US" sz="16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B2DF123-6FF8-1CBC-7A1E-94E555FA626E}"/>
              </a:ext>
            </a:extLst>
          </p:cNvPr>
          <p:cNvSpPr/>
          <p:nvPr/>
        </p:nvSpPr>
        <p:spPr>
          <a:xfrm rot="5400000">
            <a:off x="5883243" y="2554482"/>
            <a:ext cx="382877" cy="6741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pie chart and graph&#10;&#10;Description automatically generated">
            <a:extLst>
              <a:ext uri="{FF2B5EF4-FFF2-40B4-BE49-F238E27FC236}">
                <a16:creationId xmlns:a16="http://schemas.microsoft.com/office/drawing/2014/main" id="{2F059416-F702-5C04-6D34-9E9E2865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26" y="2155491"/>
            <a:ext cx="2231410" cy="22314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97CF01B-D314-5C31-7DAB-FFCAF200B1C3}"/>
              </a:ext>
            </a:extLst>
          </p:cNvPr>
          <p:cNvSpPr/>
          <p:nvPr/>
        </p:nvSpPr>
        <p:spPr>
          <a:xfrm rot="-5400000">
            <a:off x="2641899" y="2554482"/>
            <a:ext cx="382877" cy="6741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a machine with a display&#10;&#10;Description automatically generated">
            <a:extLst>
              <a:ext uri="{FF2B5EF4-FFF2-40B4-BE49-F238E27FC236}">
                <a16:creationId xmlns:a16="http://schemas.microsoft.com/office/drawing/2014/main" id="{3EAEA273-249C-7F74-B895-1CDD1B2DE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7" y="2376626"/>
            <a:ext cx="1856096" cy="1422361"/>
          </a:xfrm>
          <a:prstGeom prst="rect">
            <a:avLst/>
          </a:prstGeom>
        </p:spPr>
      </p:pic>
      <p:pic>
        <p:nvPicPr>
          <p:cNvPr id="8" name="Picture 7" descr="A green garbage truck with a green container&#10;&#10;Description automatically generated">
            <a:extLst>
              <a:ext uri="{FF2B5EF4-FFF2-40B4-BE49-F238E27FC236}">
                <a16:creationId xmlns:a16="http://schemas.microsoft.com/office/drawing/2014/main" id="{3D6F72FF-B14D-F517-5592-E6E7DEDE7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352" y="1600990"/>
            <a:ext cx="2743200" cy="2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7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NUS Waste Management</a:t>
            </a:r>
            <a:endParaRPr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2"/>
          </p:nvPr>
        </p:nvSpPr>
        <p:spPr>
          <a:xfrm>
            <a:off x="378619" y="1093925"/>
            <a:ext cx="8383281" cy="3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Problem:</a:t>
            </a:r>
          </a:p>
          <a:p>
            <a:pPr marL="0" indent="0" algn="just">
              <a:lnSpc>
                <a:spcPct val="114999"/>
              </a:lnSpc>
            </a:pPr>
            <a:r>
              <a:rPr lang="en-US" sz="2000"/>
              <a:t>Mismatch in weights between bin and RFID readings</a:t>
            </a:r>
          </a:p>
          <a:p>
            <a:pPr marL="0" indent="0" algn="just">
              <a:lnSpc>
                <a:spcPct val="114999"/>
              </a:lnSpc>
            </a:pPr>
            <a:endParaRPr lang="en-US" sz="2000"/>
          </a:p>
          <a:p>
            <a:pPr marL="0" indent="0" algn="just">
              <a:lnSpc>
                <a:spcPct val="114999"/>
              </a:lnSpc>
            </a:pPr>
            <a:endParaRPr lang="en-US" sz="2000"/>
          </a:p>
          <a:p>
            <a:pPr marL="0" indent="0" algn="just">
              <a:lnSpc>
                <a:spcPct val="114999"/>
              </a:lnSpc>
            </a:pPr>
            <a:endParaRPr lang="en-US" sz="2000"/>
          </a:p>
          <a:p>
            <a:pPr marL="0" indent="0" algn="just">
              <a:lnSpc>
                <a:spcPct val="114999"/>
              </a:lnSpc>
            </a:pPr>
            <a:endParaRPr lang="en-US" sz="20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B2DF123-6FF8-1CBC-7A1E-94E555FA626E}"/>
              </a:ext>
            </a:extLst>
          </p:cNvPr>
          <p:cNvSpPr/>
          <p:nvPr/>
        </p:nvSpPr>
        <p:spPr>
          <a:xfrm rot="5400000">
            <a:off x="5883243" y="2554482"/>
            <a:ext cx="382877" cy="6741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97CF01B-D314-5C31-7DAB-FFCAF200B1C3}"/>
              </a:ext>
            </a:extLst>
          </p:cNvPr>
          <p:cNvSpPr/>
          <p:nvPr/>
        </p:nvSpPr>
        <p:spPr>
          <a:xfrm rot="-5400000">
            <a:off x="2641899" y="2554482"/>
            <a:ext cx="382877" cy="674180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a machine with a display&#10;&#10;Description automatically generated">
            <a:extLst>
              <a:ext uri="{FF2B5EF4-FFF2-40B4-BE49-F238E27FC236}">
                <a16:creationId xmlns:a16="http://schemas.microsoft.com/office/drawing/2014/main" id="{3EAEA273-249C-7F74-B895-1CDD1B2D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7" y="2376626"/>
            <a:ext cx="1856096" cy="1422361"/>
          </a:xfrm>
          <a:prstGeom prst="rect">
            <a:avLst/>
          </a:prstGeom>
        </p:spPr>
      </p:pic>
      <p:pic>
        <p:nvPicPr>
          <p:cNvPr id="5" name="Picture 4" descr="File:TAR Exclamation icon.svg - Wikipedia">
            <a:extLst>
              <a:ext uri="{FF2B5EF4-FFF2-40B4-BE49-F238E27FC236}">
                <a16:creationId xmlns:a16="http://schemas.microsoft.com/office/drawing/2014/main" id="{4D12A637-5125-367A-0BA8-2C48CC2E0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526" y="2039743"/>
            <a:ext cx="2163171" cy="1908469"/>
          </a:xfrm>
          <a:prstGeom prst="rect">
            <a:avLst/>
          </a:prstGeom>
        </p:spPr>
      </p:pic>
      <p:pic>
        <p:nvPicPr>
          <p:cNvPr id="4" name="Picture 3" descr="A green garbage truck with a green container&#10;&#10;Description automatically generated">
            <a:extLst>
              <a:ext uri="{FF2B5EF4-FFF2-40B4-BE49-F238E27FC236}">
                <a16:creationId xmlns:a16="http://schemas.microsoft.com/office/drawing/2014/main" id="{47FFD38D-5100-8569-945F-BA60A5037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352" y="1600990"/>
            <a:ext cx="2743200" cy="2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3935800" y="2803475"/>
            <a:ext cx="4466400" cy="7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Needs</a:t>
            </a:r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title" idx="2"/>
          </p:nvPr>
        </p:nvSpPr>
        <p:spPr>
          <a:xfrm>
            <a:off x="5480950" y="1432800"/>
            <a:ext cx="1376100" cy="12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54" name="Google Shape;554;p41"/>
          <p:cNvCxnSpPr/>
          <p:nvPr/>
        </p:nvCxnSpPr>
        <p:spPr>
          <a:xfrm>
            <a:off x="3935800" y="3600575"/>
            <a:ext cx="446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A59B690-D59A-6234-7421-5FE5E252B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052" name="Picture 4" descr="15 Customer Needs You Should Know About + Tips To Solve Them">
            <a:extLst>
              <a:ext uri="{FF2B5EF4-FFF2-40B4-BE49-F238E27FC236}">
                <a16:creationId xmlns:a16="http://schemas.microsoft.com/office/drawing/2014/main" id="{FB1CF92F-D4AC-3E0A-7F22-47732E2F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432800"/>
            <a:ext cx="3526631" cy="203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3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 txBox="1">
            <a:spLocks noGrp="1"/>
          </p:cNvSpPr>
          <p:nvPr>
            <p:ph type="title"/>
          </p:nvPr>
        </p:nvSpPr>
        <p:spPr>
          <a:xfrm>
            <a:off x="634275" y="1068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>
                <a:solidFill>
                  <a:srgbClr val="000000"/>
                </a:solidFill>
                <a:latin typeface="Arial"/>
                <a:ea typeface="Calibri"/>
                <a:cs typeface="Latha"/>
              </a:rPr>
              <a:t>Client Needs</a:t>
            </a:r>
            <a:endParaRPr lang="en-SG" sz="320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35" name="Picture 34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4737C79E-F1A5-E5A1-C2EF-3CB47061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8" y="1085795"/>
            <a:ext cx="6108699" cy="30706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A25A82-6EFA-C54B-A4F8-405F20CFA75E}"/>
              </a:ext>
            </a:extLst>
          </p:cNvPr>
          <p:cNvSpPr txBox="1"/>
          <p:nvPr/>
        </p:nvSpPr>
        <p:spPr>
          <a:xfrm>
            <a:off x="2285999" y="2032001"/>
            <a:ext cx="47554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/>
              <a:t>I'm all for using technology to make our waste collection operations efficient. But those discrepancies between RFID data and actual bin weights can be a real headache. We need a reliable system that helps us meet our goals without a hitch.</a:t>
            </a:r>
          </a:p>
        </p:txBody>
      </p:sp>
      <p:pic>
        <p:nvPicPr>
          <p:cNvPr id="11266" name="Picture 2" descr="Client conversation Vectors &amp; Illustrations for Free Download | Freepik">
            <a:extLst>
              <a:ext uri="{FF2B5EF4-FFF2-40B4-BE49-F238E27FC236}">
                <a16:creationId xmlns:a16="http://schemas.microsoft.com/office/drawing/2014/main" id="{F8E930C1-2A6E-9EB9-E97E-69FD86EC6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9" y="3430200"/>
            <a:ext cx="1452563" cy="14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4895"/>
      </p:ext>
    </p:extLst>
  </p:cSld>
  <p:clrMapOvr>
    <a:masterClrMapping/>
  </p:clrMapOvr>
</p:sld>
</file>

<file path=ppt/theme/theme1.xml><?xml version="1.0" encoding="utf-8"?>
<a:theme xmlns:a="http://schemas.openxmlformats.org/drawingml/2006/main" name="Theory of Multiple Intelligences by Slidesgo">
  <a:themeElements>
    <a:clrScheme name="Simple Light">
      <a:dk1>
        <a:srgbClr val="3A3A3A"/>
      </a:dk1>
      <a:lt1>
        <a:srgbClr val="F3F1EA"/>
      </a:lt1>
      <a:dk2>
        <a:srgbClr val="38695C"/>
      </a:dk2>
      <a:lt2>
        <a:srgbClr val="99986B"/>
      </a:lt2>
      <a:accent1>
        <a:srgbClr val="6E5135"/>
      </a:accent1>
      <a:accent2>
        <a:srgbClr val="A49883"/>
      </a:accent2>
      <a:accent3>
        <a:srgbClr val="858AA3"/>
      </a:accent3>
      <a:accent4>
        <a:srgbClr val="BBD0DA"/>
      </a:accent4>
      <a:accent5>
        <a:srgbClr val="FCFCFC"/>
      </a:accent5>
      <a:accent6>
        <a:srgbClr val="DE6A5B"/>
      </a:accent6>
      <a:hlink>
        <a:srgbClr val="3A3A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Microsoft Office PowerPoint</Application>
  <PresentationFormat>On-screen Show (16:9)</PresentationFormat>
  <Paragraphs>185</Paragraphs>
  <Slides>43</Slides>
  <Notes>43</Notes>
  <HiddenSlides>2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Anaheim</vt:lpstr>
      <vt:lpstr>Arial</vt:lpstr>
      <vt:lpstr>Arimo</vt:lpstr>
      <vt:lpstr>Bakbak One</vt:lpstr>
      <vt:lpstr>Calibri</vt:lpstr>
      <vt:lpstr>Wingdings</vt:lpstr>
      <vt:lpstr>Theory of Multiple Intelligences by Slidesgo</vt:lpstr>
      <vt:lpstr>DSA3101 - 2310 Frontend OCR Extraction</vt:lpstr>
      <vt:lpstr>Table of contents</vt:lpstr>
      <vt:lpstr>Table of contents</vt:lpstr>
      <vt:lpstr>Introduction</vt:lpstr>
      <vt:lpstr>Challenges in NUS Waste Management</vt:lpstr>
      <vt:lpstr>Challenges in NUS Waste Management</vt:lpstr>
      <vt:lpstr>Challenges in NUS Waste Management</vt:lpstr>
      <vt:lpstr>Client Needs</vt:lpstr>
      <vt:lpstr>Client Needs</vt:lpstr>
      <vt:lpstr>Client Needs</vt:lpstr>
      <vt:lpstr>OCR system</vt:lpstr>
      <vt:lpstr>User Persona</vt:lpstr>
      <vt:lpstr>User Persona</vt:lpstr>
      <vt:lpstr>Features - OCR</vt:lpstr>
      <vt:lpstr>Feature – Permissions Page</vt:lpstr>
      <vt:lpstr>Feature – Instruction Page</vt:lpstr>
      <vt:lpstr>Feature – Session Selection</vt:lpstr>
      <vt:lpstr>Feature – Reporting Type Selection</vt:lpstr>
      <vt:lpstr>Feature – Capture Page</vt:lpstr>
      <vt:lpstr>Feature – Confirm Image Page</vt:lpstr>
      <vt:lpstr>Feature – Bin Center Selection Page</vt:lpstr>
      <vt:lpstr>Feature – Results Page</vt:lpstr>
      <vt:lpstr>Additional Features</vt:lpstr>
      <vt:lpstr>Demo</vt:lpstr>
      <vt:lpstr>Demo – Scenario 1</vt:lpstr>
      <vt:lpstr>Demo – Scenario 2</vt:lpstr>
      <vt:lpstr>Demo – Scenario 3</vt:lpstr>
      <vt:lpstr>Features - Analytics</vt:lpstr>
      <vt:lpstr>Flow chart</vt:lpstr>
      <vt:lpstr>Aim</vt:lpstr>
      <vt:lpstr>Feature – Automated Data Preprocessing</vt:lpstr>
      <vt:lpstr>Feature – Abnormality detection</vt:lpstr>
      <vt:lpstr>Feature – Filter Function (1)</vt:lpstr>
      <vt:lpstr>Feature – Filter Function (2)</vt:lpstr>
      <vt:lpstr>Feature – Selecting Rows</vt:lpstr>
      <vt:lpstr>Feature – Export Function</vt:lpstr>
      <vt:lpstr>Feature – Monitor &amp; Change OCR Readings</vt:lpstr>
      <vt:lpstr>Future Works</vt:lpstr>
      <vt:lpstr>Feature – Anomaly Analytics</vt:lpstr>
      <vt:lpstr>Feature – Anomaly Analytics</vt:lpstr>
      <vt:lpstr>PowerPoint Presentation</vt:lpstr>
      <vt:lpstr> Demo</vt:lpstr>
      <vt:lpstr>Demo – Scenario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2025-06-30T06:14:04Z</dcterms:modified>
</cp:coreProperties>
</file>